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sldIdLst>
    <p:sldId id="279" r:id="rId2"/>
    <p:sldId id="335" r:id="rId3"/>
    <p:sldId id="1101" r:id="rId4"/>
    <p:sldId id="1165" r:id="rId5"/>
    <p:sldId id="1166" r:id="rId6"/>
    <p:sldId id="1167" r:id="rId7"/>
    <p:sldId id="1168" r:id="rId8"/>
    <p:sldId id="1169" r:id="rId9"/>
    <p:sldId id="1170" r:id="rId10"/>
    <p:sldId id="1171" r:id="rId11"/>
    <p:sldId id="860" r:id="rId12"/>
    <p:sldId id="1192" r:id="rId13"/>
    <p:sldId id="1172" r:id="rId14"/>
    <p:sldId id="1174" r:id="rId15"/>
    <p:sldId id="1176" r:id="rId16"/>
    <p:sldId id="1175" r:id="rId17"/>
    <p:sldId id="1177" r:id="rId18"/>
    <p:sldId id="1178" r:id="rId19"/>
    <p:sldId id="1179" r:id="rId20"/>
    <p:sldId id="1180" r:id="rId21"/>
    <p:sldId id="1181" r:id="rId22"/>
    <p:sldId id="1183" r:id="rId23"/>
    <p:sldId id="1187" r:id="rId24"/>
    <p:sldId id="1186" r:id="rId25"/>
    <p:sldId id="1185" r:id="rId26"/>
    <p:sldId id="1184" r:id="rId27"/>
    <p:sldId id="1188" r:id="rId28"/>
    <p:sldId id="1189" r:id="rId29"/>
    <p:sldId id="1193" r:id="rId30"/>
    <p:sldId id="1191" r:id="rId31"/>
    <p:sldId id="1190" r:id="rId32"/>
    <p:sldId id="1194" r:id="rId33"/>
    <p:sldId id="1195" r:id="rId34"/>
    <p:sldId id="1196" r:id="rId35"/>
    <p:sldId id="1139" r:id="rId36"/>
    <p:sldId id="1197" r:id="rId37"/>
    <p:sldId id="1198" r:id="rId38"/>
    <p:sldId id="1199" r:id="rId39"/>
    <p:sldId id="1200" r:id="rId40"/>
    <p:sldId id="1201" r:id="rId41"/>
    <p:sldId id="1202" r:id="rId42"/>
    <p:sldId id="1203" r:id="rId43"/>
    <p:sldId id="1204" r:id="rId44"/>
    <p:sldId id="1205" r:id="rId45"/>
    <p:sldId id="1206" r:id="rId46"/>
    <p:sldId id="1207" r:id="rId47"/>
    <p:sldId id="1208" r:id="rId48"/>
    <p:sldId id="1209" r:id="rId49"/>
    <p:sldId id="1210" r:id="rId50"/>
    <p:sldId id="1211" r:id="rId51"/>
    <p:sldId id="1212" r:id="rId52"/>
    <p:sldId id="1213" r:id="rId53"/>
    <p:sldId id="1214" r:id="rId54"/>
    <p:sldId id="1215" r:id="rId55"/>
    <p:sldId id="1216" r:id="rId56"/>
    <p:sldId id="1217" r:id="rId57"/>
    <p:sldId id="1218" r:id="rId58"/>
    <p:sldId id="1219" r:id="rId59"/>
    <p:sldId id="1220" r:id="rId60"/>
    <p:sldId id="1221" r:id="rId61"/>
    <p:sldId id="1222" r:id="rId62"/>
    <p:sldId id="1223" r:id="rId63"/>
    <p:sldId id="1224" r:id="rId64"/>
    <p:sldId id="1226" r:id="rId65"/>
    <p:sldId id="1227" r:id="rId66"/>
    <p:sldId id="1228" r:id="rId67"/>
    <p:sldId id="1230" r:id="rId68"/>
    <p:sldId id="862" r:id="rId6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E6FD"/>
    <a:srgbClr val="FF33CC"/>
    <a:srgbClr val="0000FF"/>
    <a:srgbClr val="FFD8D8"/>
    <a:srgbClr val="EFA28F"/>
    <a:srgbClr val="4D4D4D"/>
    <a:srgbClr val="B2B2FF"/>
    <a:srgbClr val="FFB2B2"/>
    <a:srgbClr val="B2E0B2"/>
    <a:srgbClr val="D5E0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6134" autoAdjust="0"/>
  </p:normalViewPr>
  <p:slideViewPr>
    <p:cSldViewPr snapToGrid="0">
      <p:cViewPr varScale="1">
        <p:scale>
          <a:sx n="99" d="100"/>
          <a:sy n="99" d="100"/>
        </p:scale>
        <p:origin x="10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B4580-07F8-4EE6-81A1-51BACD88345C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FDC2F-C0D0-49DA-99D9-B68EAB2CC6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165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4F8E74-9C04-43EC-B268-D3C0C73A25C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202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4F8E74-9C04-43EC-B268-D3C0C73A25C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4908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4F8E74-9C04-43EC-B268-D3C0C73A25C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2648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delta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FDC2F-C0D0-49DA-99D9-B68EAB2CC6D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210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4F8E74-9C04-43EC-B268-D3C0C73A25C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680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深度越深，效果越好。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FDC2F-C0D0-49DA-99D9-B68EAB2CC6D3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65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4F8E74-9C04-43EC-B268-D3C0C73A25C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30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pic.hust.edu.cn/single/index/_class/3/1376?c=&#21326;&#20013;&#22823;&#19968;&#26223;" TargetMode="External"/><Relationship Id="rId13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4.jpeg"/><Relationship Id="rId12" Type="http://schemas.openxmlformats.org/officeDocument/2006/relationships/hyperlink" Target="http://pic.hust.edu.cn/single/index/_class/4/1421?c=&#21326;&#20013;&#22823;&#19968;&#26223;" TargetMode="External"/><Relationship Id="rId1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6" Type="http://schemas.openxmlformats.org/officeDocument/2006/relationships/oleObject" Target="../embeddings/oleObject2.bin"/><Relationship Id="rId1" Type="http://schemas.openxmlformats.org/officeDocument/2006/relationships/vmlDrawing" Target="../drawings/vmlDrawing2.vml"/><Relationship Id="rId6" Type="http://schemas.openxmlformats.org/officeDocument/2006/relationships/hyperlink" Target="http://pic.hust.edu.cn/single/index/_class/2/1296?c=&#21326;&#20013;&#22823;&#19968;&#26223;" TargetMode="External"/><Relationship Id="rId11" Type="http://schemas.openxmlformats.org/officeDocument/2006/relationships/image" Target="../media/image6.jpeg"/><Relationship Id="rId5" Type="http://schemas.openxmlformats.org/officeDocument/2006/relationships/image" Target="../media/image3.jpeg"/><Relationship Id="rId15" Type="http://schemas.openxmlformats.org/officeDocument/2006/relationships/image" Target="../media/image8.jpeg"/><Relationship Id="rId10" Type="http://schemas.openxmlformats.org/officeDocument/2006/relationships/hyperlink" Target="http://pic.hust.edu.cn/single/index/_class/3/1394?c=&#21326;&#20013;&#22823;&#19968;&#26223;" TargetMode="External"/><Relationship Id="rId4" Type="http://schemas.openxmlformats.org/officeDocument/2006/relationships/hyperlink" Target="http://pic.hust.edu.cn/single/index/_class/0/803?c=&#21326;&#20013;&#22823;&#19968;&#26223;" TargetMode="External"/><Relationship Id="rId9" Type="http://schemas.openxmlformats.org/officeDocument/2006/relationships/image" Target="../media/image5.jpeg"/><Relationship Id="rId14" Type="http://schemas.openxmlformats.org/officeDocument/2006/relationships/hyperlink" Target="http://pic.hust.edu.cn/single/index/_class/4/1428?c=&#21326;&#20013;&#22823;&#19968;&#26223;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72"/>
          <p:cNvGrpSpPr>
            <a:grpSpLocks/>
          </p:cNvGrpSpPr>
          <p:nvPr/>
        </p:nvGrpSpPr>
        <p:grpSpPr bwMode="auto">
          <a:xfrm>
            <a:off x="762001" y="2786063"/>
            <a:ext cx="11010900" cy="119062"/>
            <a:chOff x="288" y="1248"/>
            <a:chExt cx="5229" cy="96"/>
          </a:xfrm>
        </p:grpSpPr>
        <p:grpSp>
          <p:nvGrpSpPr>
            <p:cNvPr id="4" name="Group 368"/>
            <p:cNvGrpSpPr>
              <a:grpSpLocks/>
            </p:cNvGrpSpPr>
            <p:nvPr userDrawn="1"/>
          </p:nvGrpSpPr>
          <p:grpSpPr bwMode="auto">
            <a:xfrm>
              <a:off x="288" y="1248"/>
              <a:ext cx="5228" cy="96"/>
              <a:chOff x="192" y="498"/>
              <a:chExt cx="5376" cy="78"/>
            </a:xfrm>
          </p:grpSpPr>
          <p:sp>
            <p:nvSpPr>
              <p:cNvPr id="6" name="Rectangle 369"/>
              <p:cNvSpPr>
                <a:spLocks noChangeArrowheads="1"/>
              </p:cNvSpPr>
              <p:nvPr userDrawn="1"/>
            </p:nvSpPr>
            <p:spPr bwMode="gray">
              <a:xfrm>
                <a:off x="192" y="498"/>
                <a:ext cx="1488" cy="78"/>
              </a:xfrm>
              <a:prstGeom prst="rect">
                <a:avLst/>
              </a:prstGeom>
              <a:solidFill>
                <a:schemeClr val="tx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" name="Line 370"/>
              <p:cNvSpPr>
                <a:spLocks noChangeShapeType="1"/>
              </p:cNvSpPr>
              <p:nvPr userDrawn="1"/>
            </p:nvSpPr>
            <p:spPr bwMode="gray">
              <a:xfrm>
                <a:off x="192" y="576"/>
                <a:ext cx="5376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pic>
          <p:nvPicPr>
            <p:cNvPr id="5" name="Picture 371" descr="Untitled-4 copy"/>
            <p:cNvPicPr>
              <a:picLocks noChangeAspect="1" noChangeArrowheads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gray">
            <a:xfrm>
              <a:off x="346" y="1254"/>
              <a:ext cx="71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Picture 429" descr="http://pic.hust.edu.cn/pic/nav/803.jpg">
            <a:hlinkClick r:id="rId4"/>
          </p:cNvPr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7177618" y="6143625"/>
            <a:ext cx="1680633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33" descr="http://pic.hust.edu.cn/pic/nav/1296.jpg">
            <a:hlinkClick r:id="rId6"/>
          </p:cNvPr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10511368" y="4598989"/>
            <a:ext cx="1680633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35" descr="http://pic.hust.edu.cn/pic/nav/1376.jpg">
            <a:hlinkClick r:id="rId8"/>
          </p:cNvPr>
          <p:cNvPicPr>
            <a:picLocks noChangeAspect="1" noChangeArrowheads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10511368" y="6100764"/>
            <a:ext cx="1680633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37" descr="http://pic.hust.edu.cn/pic/nav/1394.jpg">
            <a:hlinkClick r:id="rId10"/>
          </p:cNvPr>
          <p:cNvPicPr>
            <a:picLocks noChangeAspect="1" noChangeArrowheads="1"/>
          </p:cNvPicPr>
          <p:nvPr userDrawn="1"/>
        </p:nvPicPr>
        <p:blipFill>
          <a:blip r:embed="rId11"/>
          <a:srcRect/>
          <a:stretch>
            <a:fillRect/>
          </a:stretch>
        </p:blipFill>
        <p:spPr bwMode="auto">
          <a:xfrm>
            <a:off x="8858252" y="5386389"/>
            <a:ext cx="1680633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39" descr="http://pic.hust.edu.cn/pic/nav/1421.jpg">
            <a:hlinkClick r:id="rId12"/>
          </p:cNvPr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8858252" y="6127751"/>
            <a:ext cx="1680633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41" descr="http://pic.hust.edu.cn/pic/nav/1428.jpg">
            <a:hlinkClick r:id="rId14"/>
          </p:cNvPr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10511368" y="5357814"/>
            <a:ext cx="1680633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" name="Object 442"/>
          <p:cNvGraphicFramePr>
            <a:graphicFrameLocks noChangeAspect="1"/>
          </p:cNvGraphicFramePr>
          <p:nvPr/>
        </p:nvGraphicFramePr>
        <p:xfrm>
          <a:off x="95251" y="34925"/>
          <a:ext cx="2063749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" name="位图图像" r:id="rId16" imgW="2247619" imgH="1685714" progId="PBrush">
                  <p:embed/>
                </p:oleObj>
              </mc:Choice>
              <mc:Fallback>
                <p:oleObj name="位图图像" r:id="rId16" imgW="2247619" imgH="1685714" progId="PBrush">
                  <p:embed/>
                  <p:pic>
                    <p:nvPicPr>
                      <p:cNvPr id="14" name="Object 4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1" y="34925"/>
                        <a:ext cx="2063749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857213" y="2285992"/>
            <a:ext cx="10668000" cy="533400"/>
          </a:xfrm>
        </p:spPr>
        <p:txBody>
          <a:bodyPr/>
          <a:lstStyle>
            <a:lvl1pPr algn="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743201" y="6596064"/>
            <a:ext cx="1191684" cy="244475"/>
          </a:xfrm>
        </p:spPr>
        <p:txBody>
          <a:bodyPr/>
          <a:lstStyle>
            <a:lvl1pPr algn="ctr"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16" name="Rectangle 37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064000" y="6596064"/>
            <a:ext cx="1117600" cy="2619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901B15-51C5-4543-8646-27AED7159C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7" name="Rectangle 374"/>
          <p:cNvSpPr>
            <a:spLocks noGrp="1" noChangeArrowheads="1"/>
          </p:cNvSpPr>
          <p:nvPr>
            <p:ph type="dt" sz="half" idx="12"/>
          </p:nvPr>
        </p:nvSpPr>
        <p:spPr>
          <a:xfrm>
            <a:off x="0" y="6596064"/>
            <a:ext cx="2540000" cy="2619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0824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664153-0567-4266-A1CF-C858566996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810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64600" y="152400"/>
            <a:ext cx="2819400" cy="6248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06400" y="152400"/>
            <a:ext cx="8255000" cy="6248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014B58-9775-4ADF-8599-FCF19B5673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4438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6457914"/>
            <a:ext cx="12192000" cy="400110"/>
          </a:xfrm>
          <a:prstGeom prst="rect">
            <a:avLst/>
          </a:prstGeom>
          <a:solidFill>
            <a:schemeClr val="tx2">
              <a:alpha val="32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</a:rPr>
              <a:t>自动化学院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074400" y="6429396"/>
            <a:ext cx="1117600" cy="357166"/>
          </a:xfrm>
          <a:ln/>
        </p:spPr>
        <p:txBody>
          <a:bodyPr/>
          <a:lstStyle>
            <a:lvl1pPr>
              <a:defRPr sz="2000" b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31E287EE-1289-4991-82CE-EFE584F53F4F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6744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31B8F-3516-42C3-83A0-0BE91B683E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4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55372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46800" y="1066800"/>
            <a:ext cx="55372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6EEC58-89F5-441E-A838-5B7BA2476F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6697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D9BBF3-2E5D-4C72-85D8-0F814F1E616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8397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16E4C9-78BD-4F77-9C38-0D0B943F93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7410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DB171D-A1F9-42E8-BD2B-16AA89E591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0398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011E7-3EAE-47CA-A409-CC810C5F1C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5442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E88B96-F116-4CAD-A388-A6B52ED373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791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Freeform 126"/>
          <p:cNvSpPr>
            <a:spLocks/>
          </p:cNvSpPr>
          <p:nvPr/>
        </p:nvSpPr>
        <p:spPr bwMode="gray">
          <a:xfrm>
            <a:off x="-16933" y="342900"/>
            <a:ext cx="8043333" cy="679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00" y="0"/>
              </a:cxn>
              <a:cxn ang="0">
                <a:pos x="3456" y="428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7620000" y="6483351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0566400" y="6477000"/>
            <a:ext cx="11176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063D80F8-DC27-48CA-A22D-C490E65723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978400" y="6477000"/>
            <a:ext cx="2540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2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06400" y="1066800"/>
            <a:ext cx="11277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grpSp>
        <p:nvGrpSpPr>
          <p:cNvPr id="1033" name="Group 191"/>
          <p:cNvGrpSpPr>
            <a:grpSpLocks/>
          </p:cNvGrpSpPr>
          <p:nvPr/>
        </p:nvGrpSpPr>
        <p:grpSpPr bwMode="auto">
          <a:xfrm>
            <a:off x="406400" y="800101"/>
            <a:ext cx="11169651" cy="131763"/>
            <a:chOff x="192" y="498"/>
            <a:chExt cx="5376" cy="78"/>
          </a:xfrm>
        </p:grpSpPr>
        <p:grpSp>
          <p:nvGrpSpPr>
            <p:cNvPr id="1035" name="Group 192"/>
            <p:cNvGrpSpPr>
              <a:grpSpLocks/>
            </p:cNvGrpSpPr>
            <p:nvPr userDrawn="1"/>
          </p:nvGrpSpPr>
          <p:grpSpPr bwMode="auto">
            <a:xfrm>
              <a:off x="192" y="498"/>
              <a:ext cx="5376" cy="78"/>
              <a:chOff x="192" y="498"/>
              <a:chExt cx="5376" cy="78"/>
            </a:xfrm>
          </p:grpSpPr>
          <p:sp>
            <p:nvSpPr>
              <p:cNvPr id="1217" name="Rectangle 193"/>
              <p:cNvSpPr>
                <a:spLocks noChangeArrowheads="1"/>
              </p:cNvSpPr>
              <p:nvPr userDrawn="1"/>
            </p:nvSpPr>
            <p:spPr bwMode="gray">
              <a:xfrm>
                <a:off x="192" y="498"/>
                <a:ext cx="1488" cy="78"/>
              </a:xfrm>
              <a:prstGeom prst="rect">
                <a:avLst/>
              </a:prstGeom>
              <a:solidFill>
                <a:schemeClr val="tx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218" name="Line 194"/>
              <p:cNvSpPr>
                <a:spLocks noChangeShapeType="1"/>
              </p:cNvSpPr>
              <p:nvPr userDrawn="1"/>
            </p:nvSpPr>
            <p:spPr bwMode="gray">
              <a:xfrm>
                <a:off x="192" y="576"/>
                <a:ext cx="5376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pic>
          <p:nvPicPr>
            <p:cNvPr id="1036" name="Picture 195" descr="Untitled-4 copy"/>
            <p:cNvPicPr>
              <a:picLocks noChangeAspect="1" noChangeArrowheads="1"/>
            </p:cNvPicPr>
            <p:nvPr userDrawn="1"/>
          </p:nvPicPr>
          <p:blipFill>
            <a:blip r:embed="rId14"/>
            <a:srcRect/>
            <a:stretch>
              <a:fillRect/>
            </a:stretch>
          </p:blipFill>
          <p:spPr bwMode="gray">
            <a:xfrm>
              <a:off x="300" y="504"/>
              <a:ext cx="7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34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406400" y="152401"/>
            <a:ext cx="82296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graphicFrame>
        <p:nvGraphicFramePr>
          <p:cNvPr id="1026" name="Object 267"/>
          <p:cNvGraphicFramePr>
            <a:graphicFrameLocks noChangeAspect="1"/>
          </p:cNvGraphicFramePr>
          <p:nvPr/>
        </p:nvGraphicFramePr>
        <p:xfrm>
          <a:off x="10621433" y="42864"/>
          <a:ext cx="1524000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" name="位图图像" r:id="rId15" imgW="2247619" imgH="1685714" progId="PBrush">
                  <p:embed/>
                </p:oleObj>
              </mc:Choice>
              <mc:Fallback>
                <p:oleObj name="位图图像" r:id="rId15" imgW="2247619" imgH="1685714" progId="PBrush">
                  <p:embed/>
                  <p:pic>
                    <p:nvPicPr>
                      <p:cNvPr id="1026" name="Object 2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1433" y="42864"/>
                        <a:ext cx="1524000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FD56D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ED9C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9871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48.png"/><Relationship Id="rId3" Type="http://schemas.openxmlformats.org/officeDocument/2006/relationships/image" Target="../media/image47.png"/><Relationship Id="rId7" Type="http://schemas.openxmlformats.org/officeDocument/2006/relationships/image" Target="../media/image83.png"/><Relationship Id="rId12" Type="http://schemas.openxmlformats.org/officeDocument/2006/relationships/image" Target="../media/image15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153.png"/><Relationship Id="rId5" Type="http://schemas.openxmlformats.org/officeDocument/2006/relationships/image" Target="../media/image152.png"/><Relationship Id="rId10" Type="http://schemas.openxmlformats.org/officeDocument/2006/relationships/image" Target="../media/image89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1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47.png"/><Relationship Id="rId7" Type="http://schemas.openxmlformats.org/officeDocument/2006/relationships/image" Target="../media/image8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52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2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9.png"/><Relationship Id="rId7" Type="http://schemas.openxmlformats.org/officeDocument/2006/relationships/image" Target="../media/image57.png"/><Relationship Id="rId12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4.png"/><Relationship Id="rId11" Type="http://schemas.openxmlformats.org/officeDocument/2006/relationships/image" Target="../media/image56.wmf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5.bin"/><Relationship Id="rId4" Type="http://schemas.openxmlformats.org/officeDocument/2006/relationships/image" Target="../media/image53.png"/><Relationship Id="rId9" Type="http://schemas.openxmlformats.org/officeDocument/2006/relationships/image" Target="../media/image55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9.png"/><Relationship Id="rId7" Type="http://schemas.openxmlformats.org/officeDocument/2006/relationships/image" Target="../media/image57.png"/><Relationship Id="rId12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4.png"/><Relationship Id="rId11" Type="http://schemas.openxmlformats.org/officeDocument/2006/relationships/image" Target="../media/image56.wmf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5.bin"/><Relationship Id="rId4" Type="http://schemas.openxmlformats.org/officeDocument/2006/relationships/image" Target="../media/image53.png"/><Relationship Id="rId9" Type="http://schemas.openxmlformats.org/officeDocument/2006/relationships/image" Target="../media/image55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18" Type="http://schemas.openxmlformats.org/officeDocument/2006/relationships/image" Target="../media/image390.png"/><Relationship Id="rId26" Type="http://schemas.openxmlformats.org/officeDocument/2006/relationships/image" Target="../media/image66.png"/><Relationship Id="rId3" Type="http://schemas.openxmlformats.org/officeDocument/2006/relationships/image" Target="../media/image9.png"/><Relationship Id="rId21" Type="http://schemas.openxmlformats.org/officeDocument/2006/relationships/image" Target="../media/image64.png"/><Relationship Id="rId7" Type="http://schemas.openxmlformats.org/officeDocument/2006/relationships/oleObject" Target="../embeddings/oleObject5.bin"/><Relationship Id="rId12" Type="http://schemas.openxmlformats.org/officeDocument/2006/relationships/image" Target="../media/image58.wmf"/><Relationship Id="rId25" Type="http://schemas.openxmlformats.org/officeDocument/2006/relationships/image" Target="../media/image481.png"/><Relationship Id="rId2" Type="http://schemas.openxmlformats.org/officeDocument/2006/relationships/slideLayout" Target="../slideLayouts/slideLayout2.xml"/><Relationship Id="rId20" Type="http://schemas.openxmlformats.org/officeDocument/2006/relationships/image" Target="../media/image63.png"/><Relationship Id="rId1" Type="http://schemas.openxmlformats.org/officeDocument/2006/relationships/vmlDrawing" Target="../drawings/vmlDrawing5.vml"/><Relationship Id="rId6" Type="http://schemas.openxmlformats.org/officeDocument/2006/relationships/image" Target="../media/image55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61.png"/><Relationship Id="rId19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Relationship Id="rId22" Type="http://schemas.openxmlformats.org/officeDocument/2006/relationships/image" Target="../media/image65.png"/><Relationship Id="rId27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18" Type="http://schemas.openxmlformats.org/officeDocument/2006/relationships/image" Target="../media/image390.png"/><Relationship Id="rId26" Type="http://schemas.openxmlformats.org/officeDocument/2006/relationships/image" Target="../media/image70.png"/><Relationship Id="rId3" Type="http://schemas.openxmlformats.org/officeDocument/2006/relationships/image" Target="../media/image9.png"/><Relationship Id="rId21" Type="http://schemas.openxmlformats.org/officeDocument/2006/relationships/image" Target="../media/image64.png"/><Relationship Id="rId7" Type="http://schemas.openxmlformats.org/officeDocument/2006/relationships/oleObject" Target="../embeddings/oleObject5.bin"/><Relationship Id="rId12" Type="http://schemas.openxmlformats.org/officeDocument/2006/relationships/image" Target="../media/image58.wmf"/><Relationship Id="rId25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20" Type="http://schemas.openxmlformats.org/officeDocument/2006/relationships/image" Target="../media/image63.png"/><Relationship Id="rId1" Type="http://schemas.openxmlformats.org/officeDocument/2006/relationships/vmlDrawing" Target="../drawings/vmlDrawing6.vml"/><Relationship Id="rId6" Type="http://schemas.openxmlformats.org/officeDocument/2006/relationships/image" Target="../media/image55.wmf"/><Relationship Id="rId11" Type="http://schemas.openxmlformats.org/officeDocument/2006/relationships/oleObject" Target="../embeddings/oleObject6.bin"/><Relationship Id="rId24" Type="http://schemas.openxmlformats.org/officeDocument/2006/relationships/image" Target="../media/image520.png"/><Relationship Id="rId5" Type="http://schemas.openxmlformats.org/officeDocument/2006/relationships/oleObject" Target="../embeddings/oleObject4.bin"/><Relationship Id="rId23" Type="http://schemas.openxmlformats.org/officeDocument/2006/relationships/image" Target="../media/image510.png"/><Relationship Id="rId10" Type="http://schemas.openxmlformats.org/officeDocument/2006/relationships/image" Target="../media/image61.png"/><Relationship Id="rId19" Type="http://schemas.openxmlformats.org/officeDocument/2006/relationships/image" Target="../media/image68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Relationship Id="rId22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59.png"/><Relationship Id="rId7" Type="http://schemas.openxmlformats.org/officeDocument/2006/relationships/image" Target="../media/image75.png"/><Relationship Id="rId12" Type="http://schemas.openxmlformats.org/officeDocument/2006/relationships/image" Target="../media/image80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9.png"/><Relationship Id="rId5" Type="http://schemas.openxmlformats.org/officeDocument/2006/relationships/image" Target="../media/image72.png"/><Relationship Id="rId10" Type="http://schemas.openxmlformats.org/officeDocument/2006/relationships/image" Target="../media/image78.png"/><Relationship Id="rId4" Type="http://schemas.openxmlformats.org/officeDocument/2006/relationships/image" Target="../media/image71.png"/><Relationship Id="rId9" Type="http://schemas.openxmlformats.org/officeDocument/2006/relationships/image" Target="../media/image77.png"/><Relationship Id="rId14" Type="http://schemas.openxmlformats.org/officeDocument/2006/relationships/image" Target="../media/image8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9.png"/><Relationship Id="rId7" Type="http://schemas.openxmlformats.org/officeDocument/2006/relationships/image" Target="../media/image8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1.png"/><Relationship Id="rId5" Type="http://schemas.openxmlformats.org/officeDocument/2006/relationships/image" Target="../media/image86.png"/><Relationship Id="rId10" Type="http://schemas.openxmlformats.org/officeDocument/2006/relationships/image" Target="../media/image90.png"/><Relationship Id="rId4" Type="http://schemas.openxmlformats.org/officeDocument/2006/relationships/image" Target="../media/image74.png"/><Relationship Id="rId9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3.png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47.png"/><Relationship Id="rId7" Type="http://schemas.openxmlformats.org/officeDocument/2006/relationships/image" Target="../media/image8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52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5.png"/><Relationship Id="rId21" Type="http://schemas.openxmlformats.org/officeDocument/2006/relationships/image" Target="../media/image113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116.png"/><Relationship Id="rId3" Type="http://schemas.openxmlformats.org/officeDocument/2006/relationships/image" Target="../media/image47.png"/><Relationship Id="rId7" Type="http://schemas.openxmlformats.org/officeDocument/2006/relationships/image" Target="../media/image83.png"/><Relationship Id="rId12" Type="http://schemas.openxmlformats.org/officeDocument/2006/relationships/image" Target="../media/image115.png"/><Relationship Id="rId2" Type="http://schemas.openxmlformats.org/officeDocument/2006/relationships/image" Target="../media/image9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114.png"/><Relationship Id="rId5" Type="http://schemas.openxmlformats.org/officeDocument/2006/relationships/image" Target="../media/image152.png"/><Relationship Id="rId15" Type="http://schemas.openxmlformats.org/officeDocument/2006/relationships/image" Target="../media/image118.png"/><Relationship Id="rId10" Type="http://schemas.openxmlformats.org/officeDocument/2006/relationships/image" Target="../media/image95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1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120.png"/><Relationship Id="rId21" Type="http://schemas.openxmlformats.org/officeDocument/2006/relationships/image" Target="../media/image129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25.png"/><Relationship Id="rId25" Type="http://schemas.openxmlformats.org/officeDocument/2006/relationships/image" Target="../media/image133.png"/><Relationship Id="rId2" Type="http://schemas.openxmlformats.org/officeDocument/2006/relationships/image" Target="../media/image9.png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24" Type="http://schemas.openxmlformats.org/officeDocument/2006/relationships/image" Target="../media/image132.png"/><Relationship Id="rId5" Type="http://schemas.openxmlformats.org/officeDocument/2006/relationships/image" Target="../media/image97.png"/><Relationship Id="rId15" Type="http://schemas.openxmlformats.org/officeDocument/2006/relationships/image" Target="../media/image123.png"/><Relationship Id="rId23" Type="http://schemas.openxmlformats.org/officeDocument/2006/relationships/image" Target="../media/image131.png"/><Relationship Id="rId10" Type="http://schemas.openxmlformats.org/officeDocument/2006/relationships/image" Target="../media/image102.png"/><Relationship Id="rId19" Type="http://schemas.openxmlformats.org/officeDocument/2006/relationships/image" Target="../media/image127.png"/><Relationship Id="rId9" Type="http://schemas.openxmlformats.org/officeDocument/2006/relationships/image" Target="../media/image101.png"/><Relationship Id="rId14" Type="http://schemas.openxmlformats.org/officeDocument/2006/relationships/image" Target="../media/image122.png"/><Relationship Id="rId22" Type="http://schemas.openxmlformats.org/officeDocument/2006/relationships/image" Target="../media/image130.png"/><Relationship Id="rId27" Type="http://schemas.openxmlformats.org/officeDocument/2006/relationships/image" Target="../media/image1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21.png"/><Relationship Id="rId18" Type="http://schemas.openxmlformats.org/officeDocument/2006/relationships/image" Target="../media/image140.png"/><Relationship Id="rId3" Type="http://schemas.openxmlformats.org/officeDocument/2006/relationships/image" Target="../media/image9.png"/><Relationship Id="rId21" Type="http://schemas.openxmlformats.org/officeDocument/2006/relationships/image" Target="../media/image143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39.png"/><Relationship Id="rId25" Type="http://schemas.openxmlformats.org/officeDocument/2006/relationships/image" Target="../media/image14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24" Type="http://schemas.openxmlformats.org/officeDocument/2006/relationships/image" Target="../media/image146.png"/><Relationship Id="rId5" Type="http://schemas.openxmlformats.org/officeDocument/2006/relationships/image" Target="../media/image97.png"/><Relationship Id="rId15" Type="http://schemas.openxmlformats.org/officeDocument/2006/relationships/image" Target="../media/image137.png"/><Relationship Id="rId23" Type="http://schemas.openxmlformats.org/officeDocument/2006/relationships/image" Target="../media/image145.png"/><Relationship Id="rId10" Type="http://schemas.openxmlformats.org/officeDocument/2006/relationships/image" Target="../media/image102.png"/><Relationship Id="rId19" Type="http://schemas.openxmlformats.org/officeDocument/2006/relationships/image" Target="../media/image141.png"/><Relationship Id="rId9" Type="http://schemas.openxmlformats.org/officeDocument/2006/relationships/image" Target="../media/image101.png"/><Relationship Id="rId14" Type="http://schemas.openxmlformats.org/officeDocument/2006/relationships/image" Target="../media/image136.png"/><Relationship Id="rId22" Type="http://schemas.openxmlformats.org/officeDocument/2006/relationships/image" Target="../media/image14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48.png"/><Relationship Id="rId7" Type="http://schemas.openxmlformats.org/officeDocument/2006/relationships/image" Target="../media/image15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15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" Type="http://schemas.openxmlformats.org/officeDocument/2006/relationships/image" Target="../media/image9.png"/><Relationship Id="rId16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3" Type="http://schemas.openxmlformats.org/officeDocument/2006/relationships/image" Target="../media/image159.png"/><Relationship Id="rId7" Type="http://schemas.openxmlformats.org/officeDocument/2006/relationships/image" Target="../media/image176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" Type="http://schemas.openxmlformats.org/officeDocument/2006/relationships/image" Target="../media/image9.png"/><Relationship Id="rId16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19" Type="http://schemas.openxmlformats.org/officeDocument/2006/relationships/image" Target="../media/image177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3" Type="http://schemas.openxmlformats.org/officeDocument/2006/relationships/image" Target="../media/image159.png"/><Relationship Id="rId21" Type="http://schemas.openxmlformats.org/officeDocument/2006/relationships/image" Target="../media/image181.png"/><Relationship Id="rId7" Type="http://schemas.openxmlformats.org/officeDocument/2006/relationships/image" Target="../media/image176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" Type="http://schemas.openxmlformats.org/officeDocument/2006/relationships/image" Target="../media/image9.png"/><Relationship Id="rId16" Type="http://schemas.openxmlformats.org/officeDocument/2006/relationships/image" Target="../media/image172.png"/><Relationship Id="rId20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5" Type="http://schemas.openxmlformats.org/officeDocument/2006/relationships/image" Target="../media/image171.png"/><Relationship Id="rId23" Type="http://schemas.openxmlformats.org/officeDocument/2006/relationships/image" Target="../media/image183.png"/><Relationship Id="rId10" Type="http://schemas.openxmlformats.org/officeDocument/2006/relationships/image" Target="../media/image166.png"/><Relationship Id="rId19" Type="http://schemas.openxmlformats.org/officeDocument/2006/relationships/image" Target="../media/image177.png"/><Relationship Id="rId4" Type="http://schemas.openxmlformats.org/officeDocument/2006/relationships/image" Target="../media/image160.png"/><Relationship Id="rId9" Type="http://schemas.openxmlformats.org/officeDocument/2006/relationships/image" Target="../media/image179.png"/><Relationship Id="rId14" Type="http://schemas.openxmlformats.org/officeDocument/2006/relationships/image" Target="../media/image170.png"/><Relationship Id="rId22" Type="http://schemas.openxmlformats.org/officeDocument/2006/relationships/image" Target="../media/image18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53.png"/><Relationship Id="rId7" Type="http://schemas.openxmlformats.org/officeDocument/2006/relationships/image" Target="../media/image18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61.png"/><Relationship Id="rId9" Type="http://schemas.openxmlformats.org/officeDocument/2006/relationships/image" Target="../media/image1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9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6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53.png"/><Relationship Id="rId7" Type="http://schemas.openxmlformats.org/officeDocument/2006/relationships/image" Target="../media/image19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6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53.png"/><Relationship Id="rId7" Type="http://schemas.openxmlformats.org/officeDocument/2006/relationships/image" Target="../media/image19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61.png"/><Relationship Id="rId9" Type="http://schemas.openxmlformats.org/officeDocument/2006/relationships/image" Target="../media/image19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53.png"/><Relationship Id="rId7" Type="http://schemas.openxmlformats.org/officeDocument/2006/relationships/image" Target="../media/image19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10" Type="http://schemas.openxmlformats.org/officeDocument/2006/relationships/image" Target="../media/image196.png"/><Relationship Id="rId4" Type="http://schemas.openxmlformats.org/officeDocument/2006/relationships/image" Target="../media/image161.png"/><Relationship Id="rId9" Type="http://schemas.openxmlformats.org/officeDocument/2006/relationships/image" Target="../media/image19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53.png"/><Relationship Id="rId7" Type="http://schemas.openxmlformats.org/officeDocument/2006/relationships/image" Target="../media/image19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198.png"/><Relationship Id="rId5" Type="http://schemas.openxmlformats.org/officeDocument/2006/relationships/image" Target="../media/image190.png"/><Relationship Id="rId10" Type="http://schemas.openxmlformats.org/officeDocument/2006/relationships/image" Target="../media/image197.png"/><Relationship Id="rId4" Type="http://schemas.openxmlformats.org/officeDocument/2006/relationships/image" Target="../media/image161.png"/><Relationship Id="rId9" Type="http://schemas.openxmlformats.org/officeDocument/2006/relationships/image" Target="../media/image19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53.png"/><Relationship Id="rId7" Type="http://schemas.openxmlformats.org/officeDocument/2006/relationships/image" Target="../media/image192.png"/><Relationship Id="rId12" Type="http://schemas.openxmlformats.org/officeDocument/2006/relationships/image" Target="../media/image2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199.png"/><Relationship Id="rId5" Type="http://schemas.openxmlformats.org/officeDocument/2006/relationships/image" Target="../media/image190.png"/><Relationship Id="rId10" Type="http://schemas.openxmlformats.org/officeDocument/2006/relationships/image" Target="../media/image198.png"/><Relationship Id="rId4" Type="http://schemas.openxmlformats.org/officeDocument/2006/relationships/image" Target="../media/image161.png"/><Relationship Id="rId9" Type="http://schemas.openxmlformats.org/officeDocument/2006/relationships/image" Target="../media/image19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53.png"/><Relationship Id="rId7" Type="http://schemas.openxmlformats.org/officeDocument/2006/relationships/image" Target="../media/image192.png"/><Relationship Id="rId12" Type="http://schemas.openxmlformats.org/officeDocument/2006/relationships/image" Target="../media/image20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198.png"/><Relationship Id="rId4" Type="http://schemas.openxmlformats.org/officeDocument/2006/relationships/image" Target="../media/image161.png"/><Relationship Id="rId9" Type="http://schemas.openxmlformats.org/officeDocument/2006/relationships/image" Target="../media/image19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53.png"/><Relationship Id="rId7" Type="http://schemas.openxmlformats.org/officeDocument/2006/relationships/image" Target="../media/image192.png"/><Relationship Id="rId12" Type="http://schemas.openxmlformats.org/officeDocument/2006/relationships/image" Target="../media/image20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198.png"/><Relationship Id="rId4" Type="http://schemas.openxmlformats.org/officeDocument/2006/relationships/image" Target="../media/image161.png"/><Relationship Id="rId9" Type="http://schemas.openxmlformats.org/officeDocument/2006/relationships/image" Target="../media/image19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53.png"/><Relationship Id="rId7" Type="http://schemas.openxmlformats.org/officeDocument/2006/relationships/image" Target="../media/image192.png"/><Relationship Id="rId12" Type="http://schemas.openxmlformats.org/officeDocument/2006/relationships/image" Target="../media/image20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198.png"/><Relationship Id="rId4" Type="http://schemas.openxmlformats.org/officeDocument/2006/relationships/image" Target="../media/image161.png"/><Relationship Id="rId9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53.png"/><Relationship Id="rId7" Type="http://schemas.openxmlformats.org/officeDocument/2006/relationships/image" Target="../media/image19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198.png"/><Relationship Id="rId4" Type="http://schemas.openxmlformats.org/officeDocument/2006/relationships/image" Target="../media/image161.png"/><Relationship Id="rId9" Type="http://schemas.openxmlformats.org/officeDocument/2006/relationships/image" Target="../media/image19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53.png"/><Relationship Id="rId7" Type="http://schemas.openxmlformats.org/officeDocument/2006/relationships/image" Target="../media/image20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203.png"/><Relationship Id="rId4" Type="http://schemas.openxmlformats.org/officeDocument/2006/relationships/image" Target="../media/image161.png"/><Relationship Id="rId9" Type="http://schemas.openxmlformats.org/officeDocument/2006/relationships/image" Target="../media/image2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9.png"/><Relationship Id="rId7" Type="http://schemas.openxmlformats.org/officeDocument/2006/relationships/image" Target="../media/image57.png"/><Relationship Id="rId12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4.png"/><Relationship Id="rId11" Type="http://schemas.openxmlformats.org/officeDocument/2006/relationships/image" Target="../media/image56.wmf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5.bin"/><Relationship Id="rId4" Type="http://schemas.openxmlformats.org/officeDocument/2006/relationships/image" Target="../media/image53.png"/><Relationship Id="rId9" Type="http://schemas.openxmlformats.org/officeDocument/2006/relationships/image" Target="../media/image55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07.png"/><Relationship Id="rId3" Type="http://schemas.openxmlformats.org/officeDocument/2006/relationships/image" Target="../media/image9.png"/><Relationship Id="rId7" Type="http://schemas.openxmlformats.org/officeDocument/2006/relationships/image" Target="../media/image57.png"/><Relationship Id="rId12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4.png"/><Relationship Id="rId11" Type="http://schemas.openxmlformats.org/officeDocument/2006/relationships/image" Target="../media/image56.wmf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5.bin"/><Relationship Id="rId4" Type="http://schemas.openxmlformats.org/officeDocument/2006/relationships/image" Target="../media/image53.png"/><Relationship Id="rId9" Type="http://schemas.openxmlformats.org/officeDocument/2006/relationships/image" Target="../media/image55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07.png"/><Relationship Id="rId3" Type="http://schemas.openxmlformats.org/officeDocument/2006/relationships/image" Target="../media/image9.png"/><Relationship Id="rId7" Type="http://schemas.openxmlformats.org/officeDocument/2006/relationships/image" Target="../media/image57.png"/><Relationship Id="rId12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4.png"/><Relationship Id="rId11" Type="http://schemas.openxmlformats.org/officeDocument/2006/relationships/image" Target="../media/image56.wmf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5.bin"/><Relationship Id="rId4" Type="http://schemas.openxmlformats.org/officeDocument/2006/relationships/image" Target="../media/image53.png"/><Relationship Id="rId9" Type="http://schemas.openxmlformats.org/officeDocument/2006/relationships/image" Target="../media/image55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9.png"/><Relationship Id="rId7" Type="http://schemas.openxmlformats.org/officeDocument/2006/relationships/image" Target="../media/image57.png"/><Relationship Id="rId12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4.png"/><Relationship Id="rId11" Type="http://schemas.openxmlformats.org/officeDocument/2006/relationships/image" Target="../media/image56.wmf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5.bin"/><Relationship Id="rId4" Type="http://schemas.openxmlformats.org/officeDocument/2006/relationships/image" Target="../media/image53.png"/><Relationship Id="rId9" Type="http://schemas.openxmlformats.org/officeDocument/2006/relationships/image" Target="../media/image55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9.png"/><Relationship Id="rId7" Type="http://schemas.openxmlformats.org/officeDocument/2006/relationships/image" Target="../media/image56.wmf"/><Relationship Id="rId12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9.bin"/><Relationship Id="rId11" Type="http://schemas.openxmlformats.org/officeDocument/2006/relationships/oleObject" Target="../embeddings/oleObject12.bin"/><Relationship Id="rId5" Type="http://schemas.openxmlformats.org/officeDocument/2006/relationships/image" Target="../media/image55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211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471764" y="2038135"/>
            <a:ext cx="3248472" cy="747712"/>
          </a:xfrm>
        </p:spPr>
        <p:txBody>
          <a:bodyPr/>
          <a:lstStyle/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zh-CN" altLang="en-US" sz="6000" dirty="0">
                <a:solidFill>
                  <a:srgbClr val="0000FF"/>
                </a:solidFill>
                <a:latin typeface="方正姚体" pitchFamily="2" charset="-122"/>
                <a:ea typeface="方正姚体" pitchFamily="2" charset="-122"/>
                <a:cs typeface="+mn-cs"/>
              </a:rPr>
              <a:t>模式识别</a:t>
            </a:r>
            <a:endParaRPr lang="zh-CN" altLang="en-GB" sz="6000" dirty="0">
              <a:solidFill>
                <a:srgbClr val="0000FF"/>
              </a:solidFill>
              <a:latin typeface="方正姚体" pitchFamily="2" charset="-122"/>
              <a:ea typeface="方正姚体" pitchFamily="2" charset="-122"/>
              <a:cs typeface="+mn-cs"/>
            </a:endParaRPr>
          </a:p>
        </p:txBody>
      </p:sp>
      <p:sp>
        <p:nvSpPr>
          <p:cNvPr id="4100" name="TextBox 6"/>
          <p:cNvSpPr txBox="1">
            <a:spLocks noChangeArrowheads="1"/>
          </p:cNvSpPr>
          <p:nvPr/>
        </p:nvSpPr>
        <p:spPr bwMode="auto">
          <a:xfrm>
            <a:off x="6672064" y="281925"/>
            <a:ext cx="536922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18D91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人工智能与自动化学院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/>
          </p:cNvSpPr>
          <p:nvPr/>
        </p:nvSpPr>
        <p:spPr bwMode="auto">
          <a:xfrm>
            <a:off x="0" y="5589240"/>
            <a:ext cx="12192000" cy="864096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-24680" y="5425669"/>
            <a:ext cx="12216680" cy="357166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EB2B6">
                  <a:lumMod val="20000"/>
                  <a:lumOff val="80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8398"/>
            <a:ext cx="1349719" cy="4046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24680" y="6436962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    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09096AF-27B2-499C-A21C-C65C892B8B1D}"/>
              </a:ext>
            </a:extLst>
          </p:cNvPr>
          <p:cNvSpPr txBox="1">
            <a:spLocks/>
          </p:cNvSpPr>
          <p:nvPr/>
        </p:nvSpPr>
        <p:spPr bwMode="black">
          <a:xfrm>
            <a:off x="-24680" y="195789"/>
            <a:ext cx="11959517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第十讲 神经网络到深度学习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(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From Neural Networks to Deep Learning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)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Bold SemiConden" panose="020B0502040204020203" pitchFamily="34" charset="0"/>
              <a:ea typeface="黑体" pitchFamily="49" charset="-122"/>
              <a:cs typeface="+mj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11AAC-03BE-45BB-A5C8-11C5A0B0B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6DDB25A4-2273-412D-8D95-D19D77650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399" y="1477728"/>
            <a:ext cx="9965660" cy="5130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10.1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神经网络动机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Motivation of Neural Networks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10.2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神经网络模型参数空间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Neural Network Hypothesis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10.3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神经网络学习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Neural Network Learning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10.4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深度神经网络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Deep Neural Networks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1775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975935-D64D-40CA-852F-17B105282CE0}"/>
              </a:ext>
            </a:extLst>
          </p:cNvPr>
          <p:cNvSpPr/>
          <p:nvPr/>
        </p:nvSpPr>
        <p:spPr>
          <a:xfrm>
            <a:off x="3716118" y="2750576"/>
            <a:ext cx="1440160" cy="1319431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3C54A6-0400-4EDE-B881-2EB5402EEE31}"/>
              </a:ext>
            </a:extLst>
          </p:cNvPr>
          <p:cNvSpPr/>
          <p:nvPr/>
        </p:nvSpPr>
        <p:spPr>
          <a:xfrm>
            <a:off x="3716118" y="4578175"/>
            <a:ext cx="1440161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6CD4F8-4D94-4C17-B19E-8E751A2B7F05}"/>
              </a:ext>
            </a:extLst>
          </p:cNvPr>
          <p:cNvSpPr/>
          <p:nvPr/>
        </p:nvSpPr>
        <p:spPr>
          <a:xfrm>
            <a:off x="1276705" y="5560983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3A8606-AC4A-4C94-B501-2358EA6048D8}"/>
              </a:ext>
            </a:extLst>
          </p:cNvPr>
          <p:cNvSpPr/>
          <p:nvPr/>
        </p:nvSpPr>
        <p:spPr>
          <a:xfrm>
            <a:off x="1276705" y="4578175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9D5387-03CB-43D0-928C-A5681733E1FC}"/>
              </a:ext>
            </a:extLst>
          </p:cNvPr>
          <p:cNvSpPr/>
          <p:nvPr/>
        </p:nvSpPr>
        <p:spPr>
          <a:xfrm>
            <a:off x="1276705" y="369239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0EBCE9-F5A8-43FF-A728-795B7F168940}"/>
              </a:ext>
            </a:extLst>
          </p:cNvPr>
          <p:cNvSpPr/>
          <p:nvPr/>
        </p:nvSpPr>
        <p:spPr>
          <a:xfrm>
            <a:off x="1276705" y="278611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FC2C71-4540-4604-B85E-B39467925E45}"/>
              </a:ext>
            </a:extLst>
          </p:cNvPr>
          <p:cNvSpPr/>
          <p:nvPr/>
        </p:nvSpPr>
        <p:spPr>
          <a:xfrm>
            <a:off x="211148" y="3838033"/>
            <a:ext cx="688243" cy="1908000"/>
          </a:xfrm>
          <a:prstGeom prst="rect">
            <a:avLst/>
          </a:prstGeom>
          <a:solidFill>
            <a:srgbClr val="BB853D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A7E7-7CC0-4BAB-854E-AB25BB046E81}"/>
              </a:ext>
            </a:extLst>
          </p:cNvPr>
          <p:cNvSpPr/>
          <p:nvPr/>
        </p:nvSpPr>
        <p:spPr>
          <a:xfrm>
            <a:off x="1276705" y="1193770"/>
            <a:ext cx="1844104" cy="1104671"/>
          </a:xfrm>
          <a:prstGeom prst="rect">
            <a:avLst/>
          </a:prstGeom>
          <a:solidFill>
            <a:srgbClr val="8EA7E6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F33858-38FE-4152-989A-1156FAE12D63}"/>
              </a:ext>
            </a:extLst>
          </p:cNvPr>
          <p:cNvSpPr txBox="1"/>
          <p:nvPr/>
        </p:nvSpPr>
        <p:spPr>
          <a:xfrm>
            <a:off x="1464625" y="128627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输入图像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07F705-9451-46DD-BE3C-269D10D3DCF8}"/>
              </a:ext>
            </a:extLst>
          </p:cNvPr>
          <p:cNvSpPr txBox="1"/>
          <p:nvPr/>
        </p:nvSpPr>
        <p:spPr>
          <a:xfrm>
            <a:off x="1452638" y="174927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特征表达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089F4-F543-4C8E-B3C4-C2D1E68DB062}"/>
              </a:ext>
            </a:extLst>
          </p:cNvPr>
          <p:cNvSpPr txBox="1"/>
          <p:nvPr/>
        </p:nvSpPr>
        <p:spPr>
          <a:xfrm>
            <a:off x="1334661" y="275809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分类器模型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0A730-0B42-4225-9A8C-7807D5748732}"/>
              </a:ext>
            </a:extLst>
          </p:cNvPr>
          <p:cNvSpPr txBox="1"/>
          <p:nvPr/>
        </p:nvSpPr>
        <p:spPr>
          <a:xfrm>
            <a:off x="1445951" y="3662545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预测结果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8F596A-6741-4A30-A062-60BBCA8025C8}"/>
              </a:ext>
            </a:extLst>
          </p:cNvPr>
          <p:cNvSpPr txBox="1"/>
          <p:nvPr/>
        </p:nvSpPr>
        <p:spPr>
          <a:xfrm>
            <a:off x="1484794" y="45348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损失函数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1FA1A0-FF1A-4A9C-861D-A098D498C94C}"/>
              </a:ext>
            </a:extLst>
          </p:cNvPr>
          <p:cNvSpPr txBox="1"/>
          <p:nvPr/>
        </p:nvSpPr>
        <p:spPr>
          <a:xfrm>
            <a:off x="1513380" y="55361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误差度量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52838D-7FEF-4573-9095-29F7BD70D9F3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1276705" y="1699764"/>
            <a:ext cx="184410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17E73-0DFD-4EFD-9361-D8C6A011B1AD}"/>
              </a:ext>
            </a:extLst>
          </p:cNvPr>
          <p:cNvSpPr txBox="1"/>
          <p:nvPr/>
        </p:nvSpPr>
        <p:spPr>
          <a:xfrm>
            <a:off x="3743263" y="456747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参数优化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9DD0AC3-2D39-45DB-8FA2-B5E043C22275}"/>
              </a:ext>
            </a:extLst>
          </p:cNvPr>
          <p:cNvSpPr/>
          <p:nvPr/>
        </p:nvSpPr>
        <p:spPr>
          <a:xfrm rot="5400000">
            <a:off x="1967924" y="2289665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AFFB3D1-61BD-432E-9A7D-7100FBE2B3C7}"/>
              </a:ext>
            </a:extLst>
          </p:cNvPr>
          <p:cNvSpPr/>
          <p:nvPr/>
        </p:nvSpPr>
        <p:spPr>
          <a:xfrm rot="5400000">
            <a:off x="2002627" y="3191402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9331DAE-CD25-45BF-AFAD-F6B1F78FF809}"/>
              </a:ext>
            </a:extLst>
          </p:cNvPr>
          <p:cNvSpPr/>
          <p:nvPr/>
        </p:nvSpPr>
        <p:spPr>
          <a:xfrm rot="5400000">
            <a:off x="2002627" y="409125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A606CD7-6A5F-4860-BA8C-86866A46A7D3}"/>
              </a:ext>
            </a:extLst>
          </p:cNvPr>
          <p:cNvSpPr/>
          <p:nvPr/>
        </p:nvSpPr>
        <p:spPr>
          <a:xfrm rot="5400000">
            <a:off x="2002626" y="502237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2" name="箭头: 直角上 31">
            <a:extLst>
              <a:ext uri="{FF2B5EF4-FFF2-40B4-BE49-F238E27FC236}">
                <a16:creationId xmlns:a16="http://schemas.microsoft.com/office/drawing/2014/main" id="{A8B664C1-CDDF-4AAA-9B20-62DC40CFE1B3}"/>
              </a:ext>
            </a:extLst>
          </p:cNvPr>
          <p:cNvSpPr/>
          <p:nvPr/>
        </p:nvSpPr>
        <p:spPr>
          <a:xfrm>
            <a:off x="3120810" y="5018999"/>
            <a:ext cx="1477210" cy="886071"/>
          </a:xfrm>
          <a:prstGeom prst="bentUp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8A7744D-2686-422C-B6E5-AB72F75C28AB}"/>
              </a:ext>
            </a:extLst>
          </p:cNvPr>
          <p:cNvSpPr/>
          <p:nvPr/>
        </p:nvSpPr>
        <p:spPr>
          <a:xfrm rot="16200000">
            <a:off x="4205365" y="4083467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3E19A420-AD26-40FA-92CA-A2970D6EC89C}"/>
              </a:ext>
            </a:extLst>
          </p:cNvPr>
          <p:cNvSpPr/>
          <p:nvPr/>
        </p:nvSpPr>
        <p:spPr>
          <a:xfrm rot="10800000">
            <a:off x="3172967" y="2869048"/>
            <a:ext cx="504102" cy="32269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442D83-A225-48D5-B662-BF9B2D23F818}"/>
              </a:ext>
            </a:extLst>
          </p:cNvPr>
          <p:cNvSpPr txBox="1"/>
          <p:nvPr/>
        </p:nvSpPr>
        <p:spPr>
          <a:xfrm>
            <a:off x="323650" y="3921149"/>
            <a:ext cx="57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真实结果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C43BF067-2AC8-4AB5-BAF1-F276EA51C4B9}"/>
              </a:ext>
            </a:extLst>
          </p:cNvPr>
          <p:cNvSpPr/>
          <p:nvPr/>
        </p:nvSpPr>
        <p:spPr>
          <a:xfrm>
            <a:off x="921516" y="4654703"/>
            <a:ext cx="355108" cy="28575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57FE8FF-C5E1-4E4C-B26E-D533955C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69" y="1190444"/>
            <a:ext cx="1156409" cy="1189858"/>
          </a:xfrm>
          <a:prstGeom prst="rect">
            <a:avLst/>
          </a:prstGeom>
          <a:ln>
            <a:solidFill>
              <a:srgbClr val="BB853D"/>
            </a:solidFill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B6E1DBE-DE93-42AD-8458-572ECDC428B4}"/>
              </a:ext>
            </a:extLst>
          </p:cNvPr>
          <p:cNvSpPr/>
          <p:nvPr/>
        </p:nvSpPr>
        <p:spPr>
          <a:xfrm>
            <a:off x="3955292" y="1129505"/>
            <a:ext cx="1266962" cy="1319429"/>
          </a:xfrm>
          <a:prstGeom prst="rect">
            <a:avLst/>
          </a:prstGeom>
          <a:ln w="38100">
            <a:solidFill>
              <a:srgbClr val="BB853D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/>
              <p:nvPr/>
            </p:nvSpPr>
            <p:spPr>
              <a:xfrm>
                <a:off x="306800" y="5200424"/>
                <a:ext cx="6421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0" y="5200424"/>
                <a:ext cx="64216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/>
              <p:nvPr/>
            </p:nvSpPr>
            <p:spPr>
              <a:xfrm>
                <a:off x="2613176" y="3602225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176" y="3602225"/>
                <a:ext cx="6421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/>
              <p:nvPr/>
            </p:nvSpPr>
            <p:spPr>
              <a:xfrm>
                <a:off x="4275539" y="3492565"/>
                <a:ext cx="1032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539" y="3492565"/>
                <a:ext cx="1032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F75EB50C-07CB-44E1-85F3-04CDF8E63C40}"/>
              </a:ext>
            </a:extLst>
          </p:cNvPr>
          <p:cNvSpPr txBox="1"/>
          <p:nvPr/>
        </p:nvSpPr>
        <p:spPr>
          <a:xfrm>
            <a:off x="3716118" y="2821449"/>
            <a:ext cx="144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分类器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模型参数空间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FF2127-75C8-445A-8015-36D36AAA8636}"/>
              </a:ext>
            </a:extLst>
          </p:cNvPr>
          <p:cNvCxnSpPr/>
          <p:nvPr/>
        </p:nvCxnSpPr>
        <p:spPr>
          <a:xfrm>
            <a:off x="1075244" y="2535703"/>
            <a:ext cx="23762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11ED13-6085-4D52-A5F9-B7328B7D0031}"/>
              </a:ext>
            </a:extLst>
          </p:cNvPr>
          <p:cNvCxnSpPr>
            <a:cxnSpLocks/>
          </p:cNvCxnSpPr>
          <p:nvPr/>
        </p:nvCxnSpPr>
        <p:spPr>
          <a:xfrm>
            <a:off x="1075244" y="2555919"/>
            <a:ext cx="0" cy="3580184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992E165-8743-44DB-A2C0-146EFD6FFD83}"/>
              </a:ext>
            </a:extLst>
          </p:cNvPr>
          <p:cNvCxnSpPr>
            <a:cxnSpLocks/>
          </p:cNvCxnSpPr>
          <p:nvPr/>
        </p:nvCxnSpPr>
        <p:spPr>
          <a:xfrm>
            <a:off x="5395724" y="4342842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F7BFCE0-289A-4199-BCFE-938A56E16019}"/>
              </a:ext>
            </a:extLst>
          </p:cNvPr>
          <p:cNvCxnSpPr>
            <a:cxnSpLocks/>
          </p:cNvCxnSpPr>
          <p:nvPr/>
        </p:nvCxnSpPr>
        <p:spPr>
          <a:xfrm>
            <a:off x="3379500" y="2546549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BBCC327-BEA9-436E-956D-7783357E7E87}"/>
              </a:ext>
            </a:extLst>
          </p:cNvPr>
          <p:cNvCxnSpPr>
            <a:cxnSpLocks/>
          </p:cNvCxnSpPr>
          <p:nvPr/>
        </p:nvCxnSpPr>
        <p:spPr>
          <a:xfrm flipH="1" flipV="1">
            <a:off x="3389398" y="4309747"/>
            <a:ext cx="2006326" cy="131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E8B2FA6-8A56-4A6F-B686-49594763AA8F}"/>
              </a:ext>
            </a:extLst>
          </p:cNvPr>
          <p:cNvCxnSpPr>
            <a:cxnSpLocks/>
          </p:cNvCxnSpPr>
          <p:nvPr/>
        </p:nvCxnSpPr>
        <p:spPr>
          <a:xfrm flipH="1">
            <a:off x="1075245" y="6136103"/>
            <a:ext cx="432047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/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𝓐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/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DA56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DA56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/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9440BC-66C5-4238-9514-807FE6D0581C}"/>
              </a:ext>
            </a:extLst>
          </p:cNvPr>
          <p:cNvSpPr/>
          <p:nvPr/>
        </p:nvSpPr>
        <p:spPr>
          <a:xfrm>
            <a:off x="5495653" y="1136745"/>
            <a:ext cx="3404378" cy="5111293"/>
          </a:xfrm>
          <a:prstGeom prst="round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2B8F1D4-F631-4985-876B-18C7F66C28C4}"/>
              </a:ext>
            </a:extLst>
          </p:cNvPr>
          <p:cNvCxnSpPr>
            <a:cxnSpLocks/>
          </p:cNvCxnSpPr>
          <p:nvPr/>
        </p:nvCxnSpPr>
        <p:spPr>
          <a:xfrm>
            <a:off x="8988013" y="1018062"/>
            <a:ext cx="0" cy="5283539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20">
            <a:extLst>
              <a:ext uri="{FF2B5EF4-FFF2-40B4-BE49-F238E27FC236}">
                <a16:creationId xmlns:a16="http://schemas.microsoft.com/office/drawing/2014/main" id="{7204F387-9F91-4230-AB47-AAA080942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212" y="927664"/>
            <a:ext cx="298309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线性可分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7724A916-D716-4D40-9E5D-9665F8B2FF9A}"/>
                  </a:ext>
                </a:extLst>
              </p:cNvPr>
              <p:cNvSpPr/>
              <p:nvPr/>
            </p:nvSpPr>
            <p:spPr>
              <a:xfrm>
                <a:off x="9114334" y="4487829"/>
                <a:ext cx="2665606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设置初始分类面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(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权重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如果有样本分错，就修正权重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7724A916-D716-4D40-9E5D-9665F8B2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334" y="4487829"/>
                <a:ext cx="2665606" cy="1938992"/>
              </a:xfrm>
              <a:prstGeom prst="rect">
                <a:avLst/>
              </a:prstGeom>
              <a:blipFill>
                <a:blip r:embed="rId10"/>
                <a:stretch>
                  <a:fillRect l="-2975" t="-2516" r="-14874" b="-6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: 圆角 3">
            <a:extLst>
              <a:ext uri="{FF2B5EF4-FFF2-40B4-BE49-F238E27FC236}">
                <a16:creationId xmlns:a16="http://schemas.microsoft.com/office/drawing/2014/main" id="{38AB2C8A-9AF9-49BF-B5DB-88B23E001F16}"/>
              </a:ext>
            </a:extLst>
          </p:cNvPr>
          <p:cNvSpPr/>
          <p:nvPr/>
        </p:nvSpPr>
        <p:spPr>
          <a:xfrm>
            <a:off x="1218876" y="3588821"/>
            <a:ext cx="2009157" cy="58393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5BEED2C7-31EC-4B4A-8C8E-4786E3B9885C}"/>
              </a:ext>
            </a:extLst>
          </p:cNvPr>
          <p:cNvSpPr/>
          <p:nvPr/>
        </p:nvSpPr>
        <p:spPr>
          <a:xfrm>
            <a:off x="5573658" y="1780072"/>
            <a:ext cx="3264276" cy="58393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A9E1ADB-98BC-4AB1-B7F8-DD3E71FE6F9B}"/>
                  </a:ext>
                </a:extLst>
              </p:cNvPr>
              <p:cNvSpPr/>
              <p:nvPr/>
            </p:nvSpPr>
            <p:spPr>
              <a:xfrm>
                <a:off x="5469870" y="1744008"/>
                <a:ext cx="3693255" cy="577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altLang="zh-C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sign</m:t>
                      </m:r>
                      <m:r>
                        <a:rPr kumimoji="0" lang="en-US" altLang="zh-C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  <m:sup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𝐱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b>
                      </m:sSub>
                      <m:r>
                        <a:rPr kumimoji="0" lang="en-US" altLang="zh-C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A9E1ADB-98BC-4AB1-B7F8-DD3E71FE6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870" y="1744008"/>
                <a:ext cx="3693255" cy="5777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050B6EBE-6EF9-401E-B54D-98CB798D67B8}"/>
              </a:ext>
            </a:extLst>
          </p:cNvPr>
          <p:cNvSpPr/>
          <p:nvPr/>
        </p:nvSpPr>
        <p:spPr>
          <a:xfrm>
            <a:off x="1211580" y="4487829"/>
            <a:ext cx="2009157" cy="583939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06A1324-F0E9-47D4-9082-FD8A094DF98C}"/>
              </a:ext>
            </a:extLst>
          </p:cNvPr>
          <p:cNvGrpSpPr/>
          <p:nvPr/>
        </p:nvGrpSpPr>
        <p:grpSpPr>
          <a:xfrm>
            <a:off x="5295983" y="3075892"/>
            <a:ext cx="3798197" cy="1440000"/>
            <a:chOff x="5295983" y="3075892"/>
            <a:chExt cx="3798197" cy="1440000"/>
          </a:xfrm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4AFECC41-C746-4E36-B653-EE9B3FF6CBB7}"/>
                </a:ext>
              </a:extLst>
            </p:cNvPr>
            <p:cNvSpPr/>
            <p:nvPr/>
          </p:nvSpPr>
          <p:spPr>
            <a:xfrm>
              <a:off x="5581610" y="3075892"/>
              <a:ext cx="3264276" cy="1440000"/>
            </a:xfrm>
            <a:prstGeom prst="roundRect">
              <a:avLst/>
            </a:prstGeom>
            <a:noFill/>
            <a:ln w="38100">
              <a:solidFill>
                <a:srgbClr val="FF00FF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52D2EBE6-CB99-4905-BB39-AD73F713E8BF}"/>
                    </a:ext>
                  </a:extLst>
                </p:cNvPr>
                <p:cNvSpPr/>
                <p:nvPr/>
              </p:nvSpPr>
              <p:spPr>
                <a:xfrm>
                  <a:off x="5295983" y="3174861"/>
                  <a:ext cx="3798197" cy="113082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𝑖𝑛</m:t>
                            </m:r>
                          </m:sub>
                        </m:s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𝑁</m:t>
                            </m:r>
                          </m:sup>
                          <m:e>
                            <m:d>
                              <m:dPr>
                                <m:begChr m:val="⟦"/>
                                <m:endChr m:val="⟧"/>
                                <m:ctrl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=0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52D2EBE6-CB99-4905-BB39-AD73F713E8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5983" y="3174861"/>
                  <a:ext cx="3798197" cy="113082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EA299F0-5A09-42F3-A321-CFD3AC3B4311}"/>
              </a:ext>
            </a:extLst>
          </p:cNvPr>
          <p:cNvSpPr/>
          <p:nvPr/>
        </p:nvSpPr>
        <p:spPr>
          <a:xfrm>
            <a:off x="3642115" y="4487829"/>
            <a:ext cx="1642456" cy="633168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3" name="标题 1">
            <a:extLst>
              <a:ext uri="{FF2B5EF4-FFF2-40B4-BE49-F238E27FC236}">
                <a16:creationId xmlns:a16="http://schemas.microsoft.com/office/drawing/2014/main" id="{69E83EC7-5F3D-4D43-B557-225AB9A50213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991382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altLang="zh-CN" kern="0" dirty="0">
                <a:solidFill>
                  <a:srgbClr val="000000"/>
                </a:solidFill>
              </a:rPr>
              <a:t>10.2 </a:t>
            </a:r>
            <a:r>
              <a:rPr lang="zh-CN" altLang="en-US" kern="0" dirty="0">
                <a:solidFill>
                  <a:srgbClr val="000000"/>
                </a:solidFill>
              </a:rPr>
              <a:t>神经网络模型参数空间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203A3E-B7B4-4F46-B657-D267B67EB8A1}"/>
              </a:ext>
            </a:extLst>
          </p:cNvPr>
          <p:cNvSpPr/>
          <p:nvPr/>
        </p:nvSpPr>
        <p:spPr>
          <a:xfrm>
            <a:off x="5642981" y="2564176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算法收敛：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EDE726C9-6132-4F34-B2BB-7665B3F677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40295" y="1449090"/>
            <a:ext cx="2770913" cy="3016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CEA0DC49-1D3D-47B8-BA84-C1328474C7B4}"/>
                  </a:ext>
                </a:extLst>
              </p:cNvPr>
              <p:cNvSpPr/>
              <p:nvPr/>
            </p:nvSpPr>
            <p:spPr>
              <a:xfrm>
                <a:off x="5919518" y="5120997"/>
                <a:ext cx="2709002" cy="985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𝐱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CEA0DC49-1D3D-47B8-BA84-C1328474C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518" y="5120997"/>
                <a:ext cx="2709002" cy="9856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900FC5BC-83CE-41F0-95E8-05EF1266E862}"/>
              </a:ext>
            </a:extLst>
          </p:cNvPr>
          <p:cNvSpPr/>
          <p:nvPr/>
        </p:nvSpPr>
        <p:spPr>
          <a:xfrm>
            <a:off x="5593082" y="5259976"/>
            <a:ext cx="3204000" cy="864000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2" name="TextBox 20">
            <a:extLst>
              <a:ext uri="{FF2B5EF4-FFF2-40B4-BE49-F238E27FC236}">
                <a16:creationId xmlns:a16="http://schemas.microsoft.com/office/drawing/2014/main" id="{CF460AF3-A2AC-46F2-AED4-2EAEF60B4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110" y="719536"/>
            <a:ext cx="412338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感知器算法再回顾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156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975935-D64D-40CA-852F-17B105282CE0}"/>
              </a:ext>
            </a:extLst>
          </p:cNvPr>
          <p:cNvSpPr/>
          <p:nvPr/>
        </p:nvSpPr>
        <p:spPr>
          <a:xfrm>
            <a:off x="3716118" y="2750576"/>
            <a:ext cx="1440160" cy="1319431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3C54A6-0400-4EDE-B881-2EB5402EEE31}"/>
              </a:ext>
            </a:extLst>
          </p:cNvPr>
          <p:cNvSpPr/>
          <p:nvPr/>
        </p:nvSpPr>
        <p:spPr>
          <a:xfrm>
            <a:off x="3716118" y="4578175"/>
            <a:ext cx="1440161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6CD4F8-4D94-4C17-B19E-8E751A2B7F05}"/>
              </a:ext>
            </a:extLst>
          </p:cNvPr>
          <p:cNvSpPr/>
          <p:nvPr/>
        </p:nvSpPr>
        <p:spPr>
          <a:xfrm>
            <a:off x="1276705" y="5560983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3A8606-AC4A-4C94-B501-2358EA6048D8}"/>
              </a:ext>
            </a:extLst>
          </p:cNvPr>
          <p:cNvSpPr/>
          <p:nvPr/>
        </p:nvSpPr>
        <p:spPr>
          <a:xfrm>
            <a:off x="1276705" y="4578175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9D5387-03CB-43D0-928C-A5681733E1FC}"/>
              </a:ext>
            </a:extLst>
          </p:cNvPr>
          <p:cNvSpPr/>
          <p:nvPr/>
        </p:nvSpPr>
        <p:spPr>
          <a:xfrm>
            <a:off x="1276705" y="369239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0EBCE9-F5A8-43FF-A728-795B7F168940}"/>
              </a:ext>
            </a:extLst>
          </p:cNvPr>
          <p:cNvSpPr/>
          <p:nvPr/>
        </p:nvSpPr>
        <p:spPr>
          <a:xfrm>
            <a:off x="1276705" y="278611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FC2C71-4540-4604-B85E-B39467925E45}"/>
              </a:ext>
            </a:extLst>
          </p:cNvPr>
          <p:cNvSpPr/>
          <p:nvPr/>
        </p:nvSpPr>
        <p:spPr>
          <a:xfrm>
            <a:off x="211148" y="3838033"/>
            <a:ext cx="688243" cy="1908000"/>
          </a:xfrm>
          <a:prstGeom prst="rect">
            <a:avLst/>
          </a:prstGeom>
          <a:solidFill>
            <a:srgbClr val="BB853D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A7E7-7CC0-4BAB-854E-AB25BB046E81}"/>
              </a:ext>
            </a:extLst>
          </p:cNvPr>
          <p:cNvSpPr/>
          <p:nvPr/>
        </p:nvSpPr>
        <p:spPr>
          <a:xfrm>
            <a:off x="1276705" y="1193770"/>
            <a:ext cx="1844104" cy="1104671"/>
          </a:xfrm>
          <a:prstGeom prst="rect">
            <a:avLst/>
          </a:prstGeom>
          <a:solidFill>
            <a:srgbClr val="8EA7E6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F33858-38FE-4152-989A-1156FAE12D63}"/>
              </a:ext>
            </a:extLst>
          </p:cNvPr>
          <p:cNvSpPr txBox="1"/>
          <p:nvPr/>
        </p:nvSpPr>
        <p:spPr>
          <a:xfrm>
            <a:off x="1464625" y="128627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输入图像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07F705-9451-46DD-BE3C-269D10D3DCF8}"/>
              </a:ext>
            </a:extLst>
          </p:cNvPr>
          <p:cNvSpPr txBox="1"/>
          <p:nvPr/>
        </p:nvSpPr>
        <p:spPr>
          <a:xfrm>
            <a:off x="1452638" y="174927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特征表达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089F4-F543-4C8E-B3C4-C2D1E68DB062}"/>
              </a:ext>
            </a:extLst>
          </p:cNvPr>
          <p:cNvSpPr txBox="1"/>
          <p:nvPr/>
        </p:nvSpPr>
        <p:spPr>
          <a:xfrm>
            <a:off x="1334661" y="275809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分类器模型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0A730-0B42-4225-9A8C-7807D5748732}"/>
              </a:ext>
            </a:extLst>
          </p:cNvPr>
          <p:cNvSpPr txBox="1"/>
          <p:nvPr/>
        </p:nvSpPr>
        <p:spPr>
          <a:xfrm>
            <a:off x="1445951" y="3662545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预测结果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8F596A-6741-4A30-A062-60BBCA8025C8}"/>
              </a:ext>
            </a:extLst>
          </p:cNvPr>
          <p:cNvSpPr txBox="1"/>
          <p:nvPr/>
        </p:nvSpPr>
        <p:spPr>
          <a:xfrm>
            <a:off x="1484794" y="45348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损失函数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1FA1A0-FF1A-4A9C-861D-A098D498C94C}"/>
              </a:ext>
            </a:extLst>
          </p:cNvPr>
          <p:cNvSpPr txBox="1"/>
          <p:nvPr/>
        </p:nvSpPr>
        <p:spPr>
          <a:xfrm>
            <a:off x="1513380" y="55361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误差度量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52838D-7FEF-4573-9095-29F7BD70D9F3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1276705" y="1699764"/>
            <a:ext cx="184410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17E73-0DFD-4EFD-9361-D8C6A011B1AD}"/>
              </a:ext>
            </a:extLst>
          </p:cNvPr>
          <p:cNvSpPr txBox="1"/>
          <p:nvPr/>
        </p:nvSpPr>
        <p:spPr>
          <a:xfrm>
            <a:off x="3743263" y="456747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参数优化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9DD0AC3-2D39-45DB-8FA2-B5E043C22275}"/>
              </a:ext>
            </a:extLst>
          </p:cNvPr>
          <p:cNvSpPr/>
          <p:nvPr/>
        </p:nvSpPr>
        <p:spPr>
          <a:xfrm rot="5400000">
            <a:off x="1967924" y="2289665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AFFB3D1-61BD-432E-9A7D-7100FBE2B3C7}"/>
              </a:ext>
            </a:extLst>
          </p:cNvPr>
          <p:cNvSpPr/>
          <p:nvPr/>
        </p:nvSpPr>
        <p:spPr>
          <a:xfrm rot="5400000">
            <a:off x="2002627" y="3191402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9331DAE-CD25-45BF-AFAD-F6B1F78FF809}"/>
              </a:ext>
            </a:extLst>
          </p:cNvPr>
          <p:cNvSpPr/>
          <p:nvPr/>
        </p:nvSpPr>
        <p:spPr>
          <a:xfrm rot="5400000">
            <a:off x="2002627" y="409125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A606CD7-6A5F-4860-BA8C-86866A46A7D3}"/>
              </a:ext>
            </a:extLst>
          </p:cNvPr>
          <p:cNvSpPr/>
          <p:nvPr/>
        </p:nvSpPr>
        <p:spPr>
          <a:xfrm rot="5400000">
            <a:off x="2002626" y="502237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2" name="箭头: 直角上 31">
            <a:extLst>
              <a:ext uri="{FF2B5EF4-FFF2-40B4-BE49-F238E27FC236}">
                <a16:creationId xmlns:a16="http://schemas.microsoft.com/office/drawing/2014/main" id="{A8B664C1-CDDF-4AAA-9B20-62DC40CFE1B3}"/>
              </a:ext>
            </a:extLst>
          </p:cNvPr>
          <p:cNvSpPr/>
          <p:nvPr/>
        </p:nvSpPr>
        <p:spPr>
          <a:xfrm>
            <a:off x="3120810" y="5018999"/>
            <a:ext cx="1477210" cy="886071"/>
          </a:xfrm>
          <a:prstGeom prst="bentUp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8A7744D-2686-422C-B6E5-AB72F75C28AB}"/>
              </a:ext>
            </a:extLst>
          </p:cNvPr>
          <p:cNvSpPr/>
          <p:nvPr/>
        </p:nvSpPr>
        <p:spPr>
          <a:xfrm rot="16200000">
            <a:off x="4205365" y="4083467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3E19A420-AD26-40FA-92CA-A2970D6EC89C}"/>
              </a:ext>
            </a:extLst>
          </p:cNvPr>
          <p:cNvSpPr/>
          <p:nvPr/>
        </p:nvSpPr>
        <p:spPr>
          <a:xfrm rot="10800000">
            <a:off x="3172967" y="2869048"/>
            <a:ext cx="504102" cy="32269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442D83-A225-48D5-B662-BF9B2D23F818}"/>
              </a:ext>
            </a:extLst>
          </p:cNvPr>
          <p:cNvSpPr txBox="1"/>
          <p:nvPr/>
        </p:nvSpPr>
        <p:spPr>
          <a:xfrm>
            <a:off x="323650" y="3921149"/>
            <a:ext cx="57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真实结果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C43BF067-2AC8-4AB5-BAF1-F276EA51C4B9}"/>
              </a:ext>
            </a:extLst>
          </p:cNvPr>
          <p:cNvSpPr/>
          <p:nvPr/>
        </p:nvSpPr>
        <p:spPr>
          <a:xfrm>
            <a:off x="921516" y="4654703"/>
            <a:ext cx="355108" cy="28575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57FE8FF-C5E1-4E4C-B26E-D533955C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69" y="1190444"/>
            <a:ext cx="1156409" cy="1189858"/>
          </a:xfrm>
          <a:prstGeom prst="rect">
            <a:avLst/>
          </a:prstGeom>
          <a:ln>
            <a:solidFill>
              <a:srgbClr val="BB853D"/>
            </a:solidFill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B6E1DBE-DE93-42AD-8458-572ECDC428B4}"/>
              </a:ext>
            </a:extLst>
          </p:cNvPr>
          <p:cNvSpPr/>
          <p:nvPr/>
        </p:nvSpPr>
        <p:spPr>
          <a:xfrm>
            <a:off x="3955292" y="1129505"/>
            <a:ext cx="1266962" cy="1319429"/>
          </a:xfrm>
          <a:prstGeom prst="rect">
            <a:avLst/>
          </a:prstGeom>
          <a:ln w="38100">
            <a:solidFill>
              <a:srgbClr val="BB853D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/>
              <p:nvPr/>
            </p:nvSpPr>
            <p:spPr>
              <a:xfrm>
                <a:off x="306800" y="5200424"/>
                <a:ext cx="6421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0" y="5200424"/>
                <a:ext cx="64216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/>
              <p:nvPr/>
            </p:nvSpPr>
            <p:spPr>
              <a:xfrm>
                <a:off x="2613176" y="3602225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176" y="3602225"/>
                <a:ext cx="6421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/>
              <p:nvPr/>
            </p:nvSpPr>
            <p:spPr>
              <a:xfrm>
                <a:off x="4275539" y="3492565"/>
                <a:ext cx="1032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539" y="3492565"/>
                <a:ext cx="1032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F75EB50C-07CB-44E1-85F3-04CDF8E63C40}"/>
              </a:ext>
            </a:extLst>
          </p:cNvPr>
          <p:cNvSpPr txBox="1"/>
          <p:nvPr/>
        </p:nvSpPr>
        <p:spPr>
          <a:xfrm>
            <a:off x="3716118" y="2821449"/>
            <a:ext cx="144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分类器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模型参数空间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FF2127-75C8-445A-8015-36D36AAA8636}"/>
              </a:ext>
            </a:extLst>
          </p:cNvPr>
          <p:cNvCxnSpPr/>
          <p:nvPr/>
        </p:nvCxnSpPr>
        <p:spPr>
          <a:xfrm>
            <a:off x="1075244" y="2535703"/>
            <a:ext cx="23762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11ED13-6085-4D52-A5F9-B7328B7D0031}"/>
              </a:ext>
            </a:extLst>
          </p:cNvPr>
          <p:cNvCxnSpPr>
            <a:cxnSpLocks/>
          </p:cNvCxnSpPr>
          <p:nvPr/>
        </p:nvCxnSpPr>
        <p:spPr>
          <a:xfrm>
            <a:off x="1075244" y="2555919"/>
            <a:ext cx="0" cy="3580184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992E165-8743-44DB-A2C0-146EFD6FFD83}"/>
              </a:ext>
            </a:extLst>
          </p:cNvPr>
          <p:cNvCxnSpPr>
            <a:cxnSpLocks/>
          </p:cNvCxnSpPr>
          <p:nvPr/>
        </p:nvCxnSpPr>
        <p:spPr>
          <a:xfrm>
            <a:off x="5395724" y="4342842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F7BFCE0-289A-4199-BCFE-938A56E16019}"/>
              </a:ext>
            </a:extLst>
          </p:cNvPr>
          <p:cNvCxnSpPr>
            <a:cxnSpLocks/>
          </p:cNvCxnSpPr>
          <p:nvPr/>
        </p:nvCxnSpPr>
        <p:spPr>
          <a:xfrm>
            <a:off x="3379500" y="2546549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BBCC327-BEA9-436E-956D-7783357E7E87}"/>
              </a:ext>
            </a:extLst>
          </p:cNvPr>
          <p:cNvCxnSpPr>
            <a:cxnSpLocks/>
          </p:cNvCxnSpPr>
          <p:nvPr/>
        </p:nvCxnSpPr>
        <p:spPr>
          <a:xfrm flipH="1" flipV="1">
            <a:off x="3389398" y="4309747"/>
            <a:ext cx="2006326" cy="131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E8B2FA6-8A56-4A6F-B686-49594763AA8F}"/>
              </a:ext>
            </a:extLst>
          </p:cNvPr>
          <p:cNvCxnSpPr>
            <a:cxnSpLocks/>
          </p:cNvCxnSpPr>
          <p:nvPr/>
        </p:nvCxnSpPr>
        <p:spPr>
          <a:xfrm flipH="1">
            <a:off x="1075245" y="6136103"/>
            <a:ext cx="432047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/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𝓐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/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DA56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DA56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/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9440BC-66C5-4238-9514-807FE6D0581C}"/>
              </a:ext>
            </a:extLst>
          </p:cNvPr>
          <p:cNvSpPr/>
          <p:nvPr/>
        </p:nvSpPr>
        <p:spPr>
          <a:xfrm>
            <a:off x="5495653" y="1136745"/>
            <a:ext cx="3981104" cy="5111293"/>
          </a:xfrm>
          <a:prstGeom prst="round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38AB2C8A-9AF9-49BF-B5DB-88B23E001F16}"/>
              </a:ext>
            </a:extLst>
          </p:cNvPr>
          <p:cNvSpPr/>
          <p:nvPr/>
        </p:nvSpPr>
        <p:spPr>
          <a:xfrm>
            <a:off x="1218876" y="3588821"/>
            <a:ext cx="2009157" cy="58393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050B6EBE-6EF9-401E-B54D-98CB798D67B8}"/>
              </a:ext>
            </a:extLst>
          </p:cNvPr>
          <p:cNvSpPr/>
          <p:nvPr/>
        </p:nvSpPr>
        <p:spPr>
          <a:xfrm>
            <a:off x="1211580" y="4487829"/>
            <a:ext cx="2009157" cy="583939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EA299F0-5A09-42F3-A321-CFD3AC3B4311}"/>
              </a:ext>
            </a:extLst>
          </p:cNvPr>
          <p:cNvSpPr/>
          <p:nvPr/>
        </p:nvSpPr>
        <p:spPr>
          <a:xfrm>
            <a:off x="3642115" y="4487829"/>
            <a:ext cx="1642456" cy="633168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3" name="标题 1">
            <a:extLst>
              <a:ext uri="{FF2B5EF4-FFF2-40B4-BE49-F238E27FC236}">
                <a16:creationId xmlns:a16="http://schemas.microsoft.com/office/drawing/2014/main" id="{69E83EC7-5F3D-4D43-B557-225AB9A50213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991382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神经网络模型参数空间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62" name="TextBox 20">
            <a:extLst>
              <a:ext uri="{FF2B5EF4-FFF2-40B4-BE49-F238E27FC236}">
                <a16:creationId xmlns:a16="http://schemas.microsoft.com/office/drawing/2014/main" id="{CF460AF3-A2AC-46F2-AED4-2EAEF60B4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110" y="719536"/>
            <a:ext cx="412338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神经网络模型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" name="思想气泡: 云 27">
            <a:extLst>
              <a:ext uri="{FF2B5EF4-FFF2-40B4-BE49-F238E27FC236}">
                <a16:creationId xmlns:a16="http://schemas.microsoft.com/office/drawing/2014/main" id="{5E6EC9C4-48FF-4121-B1AC-CA7FC31976FF}"/>
              </a:ext>
            </a:extLst>
          </p:cNvPr>
          <p:cNvSpPr/>
          <p:nvPr/>
        </p:nvSpPr>
        <p:spPr>
          <a:xfrm>
            <a:off x="6192239" y="1371034"/>
            <a:ext cx="2780529" cy="2018535"/>
          </a:xfrm>
          <a:prstGeom prst="cloudCallout">
            <a:avLst>
              <a:gd name="adj1" fmla="val -84535"/>
              <a:gd name="adj2" fmla="val 39470"/>
            </a:avLst>
          </a:prstGeom>
          <a:ln w="38100">
            <a:solidFill>
              <a:srgbClr val="EFA28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9D3B1FA-7BF9-4F8D-88F1-92C29A2B956D}"/>
              </a:ext>
            </a:extLst>
          </p:cNvPr>
          <p:cNvSpPr/>
          <p:nvPr/>
        </p:nvSpPr>
        <p:spPr>
          <a:xfrm>
            <a:off x="6510807" y="1937011"/>
            <a:ext cx="20149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00000"/>
                </a:solidFill>
                <a:latin typeface="Arial" charset="0"/>
              </a:rPr>
              <a:t>神经网络模型参数空间？</a:t>
            </a:r>
          </a:p>
        </p:txBody>
      </p:sp>
    </p:spTree>
    <p:extLst>
      <p:ext uri="{BB962C8B-B14F-4D97-AF65-F5344CB8AC3E}">
        <p14:creationId xmlns:p14="http://schemas.microsoft.com/office/powerpoint/2010/main" val="2367594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5" y="1028882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神经网络</a:t>
            </a:r>
            <a:r>
              <a:rPr lang="en-US" altLang="zh-CN" sz="2800" b="1" kern="0" dirty="0">
                <a:solidFill>
                  <a:srgbClr val="0000FF"/>
                </a:solidFill>
                <a:latin typeface="Arial" charset="0"/>
              </a:rPr>
              <a:t>(</a:t>
            </a:r>
            <a:r>
              <a:rPr lang="en-US" altLang="zh-CN" sz="2800" i="1" kern="0" dirty="0">
                <a:solidFill>
                  <a:srgbClr val="0000FF"/>
                </a:solidFill>
                <a:latin typeface="Arial" charset="0"/>
              </a:rPr>
              <a:t>Neural Networks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DF8CEA9-BC37-490F-A6C7-E7A8220DE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455" y="1876133"/>
            <a:ext cx="8848300" cy="3873847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CE5EEDCD-9840-4AAE-A37E-AD34648DA950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991382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altLang="zh-CN" kern="0" dirty="0">
                <a:solidFill>
                  <a:srgbClr val="000000"/>
                </a:solidFill>
              </a:rPr>
              <a:t>10.2 </a:t>
            </a:r>
            <a:r>
              <a:rPr lang="zh-CN" altLang="en-US" kern="0" dirty="0">
                <a:solidFill>
                  <a:srgbClr val="000000"/>
                </a:solidFill>
              </a:rPr>
              <a:t>神经网络模型参数空间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41495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A0E0FE8-600A-4DF3-9425-5391446FF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09" y="1634214"/>
            <a:ext cx="9707591" cy="482063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5" y="1028882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神经网络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Neural Networks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55A3E25-39C1-4ACB-9457-D6D04C5BD6EB}"/>
                  </a:ext>
                </a:extLst>
              </p:cNvPr>
              <p:cNvSpPr txBox="1"/>
              <p:nvPr/>
            </p:nvSpPr>
            <p:spPr>
              <a:xfrm>
                <a:off x="9824864" y="4629962"/>
                <a:ext cx="217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55A3E25-39C1-4ACB-9457-D6D04C5B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864" y="4629962"/>
                <a:ext cx="217559" cy="307777"/>
              </a:xfrm>
              <a:prstGeom prst="rect">
                <a:avLst/>
              </a:prstGeom>
              <a:blipFill>
                <a:blip r:embed="rId4"/>
                <a:stretch>
                  <a:fillRect l="-25714" r="-25714"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0FCDF90-53CB-4CC4-9D55-B2C7AE8C527E}"/>
                  </a:ext>
                </a:extLst>
              </p:cNvPr>
              <p:cNvSpPr txBox="1"/>
              <p:nvPr/>
            </p:nvSpPr>
            <p:spPr>
              <a:xfrm>
                <a:off x="9512444" y="4937739"/>
                <a:ext cx="217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0FCDF90-53CB-4CC4-9D55-B2C7AE8C5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444" y="4937739"/>
                <a:ext cx="217559" cy="307777"/>
              </a:xfrm>
              <a:prstGeom prst="rect">
                <a:avLst/>
              </a:prstGeom>
              <a:blipFill>
                <a:blip r:embed="rId5"/>
                <a:stretch>
                  <a:fillRect l="-25000" r="-22222"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17FD2BEA-8CA4-46DB-BC99-A2EB07296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03513"/>
            <a:ext cx="3059832" cy="191989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C05CECE-45E1-4C34-9EA7-AF90B378E258}"/>
              </a:ext>
            </a:extLst>
          </p:cNvPr>
          <p:cNvSpPr/>
          <p:nvPr/>
        </p:nvSpPr>
        <p:spPr>
          <a:xfrm>
            <a:off x="3001982" y="4753349"/>
            <a:ext cx="34403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i="1" kern="0" dirty="0">
                <a:solidFill>
                  <a:srgbClr val="000000"/>
                </a:solidFill>
                <a:latin typeface="Arial" charset="0"/>
              </a:rPr>
              <a:t>Sigmoid</a:t>
            </a:r>
            <a:r>
              <a:rPr lang="en-US" altLang="zh-CN" sz="2400" kern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zh-CN" altLang="en-US" sz="2400" kern="0" dirty="0">
                <a:solidFill>
                  <a:srgbClr val="000000"/>
                </a:solidFill>
                <a:latin typeface="Arial" charset="0"/>
              </a:rPr>
              <a:t>激活函数</a:t>
            </a:r>
            <a:endParaRPr lang="en-US" altLang="zh-CN" sz="2400" kern="0" dirty="0">
              <a:solidFill>
                <a:srgbClr val="000000"/>
              </a:solidFill>
              <a:latin typeface="Arial" charset="0"/>
            </a:endParaRPr>
          </a:p>
          <a:p>
            <a:r>
              <a:rPr lang="en-US" altLang="zh-CN" sz="2400" kern="0" dirty="0">
                <a:solidFill>
                  <a:srgbClr val="000000"/>
                </a:solidFill>
                <a:latin typeface="Arial" charset="0"/>
              </a:rPr>
              <a:t>(</a:t>
            </a:r>
            <a:r>
              <a:rPr lang="en-US" altLang="zh-CN" sz="2000" i="1" kern="0" dirty="0">
                <a:solidFill>
                  <a:srgbClr val="000000"/>
                </a:solidFill>
                <a:latin typeface="Arial" charset="0"/>
              </a:rPr>
              <a:t>Sigmoid activation function</a:t>
            </a:r>
            <a:r>
              <a:rPr lang="en-US" altLang="zh-CN" sz="2400" kern="0" dirty="0">
                <a:solidFill>
                  <a:srgbClr val="000000"/>
                </a:solidFill>
                <a:latin typeface="Arial" charset="0"/>
              </a:rPr>
              <a:t>)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483125F-A90D-4B36-892F-1EE79E1DC58F}"/>
                  </a:ext>
                </a:extLst>
              </p:cNvPr>
              <p:cNvSpPr txBox="1"/>
              <p:nvPr/>
            </p:nvSpPr>
            <p:spPr>
              <a:xfrm>
                <a:off x="3703320" y="5572512"/>
                <a:ext cx="1105046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483125F-A90D-4B36-892F-1EE79E1DC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320" y="5572512"/>
                <a:ext cx="1105046" cy="7000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标题 1">
            <a:extLst>
              <a:ext uri="{FF2B5EF4-FFF2-40B4-BE49-F238E27FC236}">
                <a16:creationId xmlns:a16="http://schemas.microsoft.com/office/drawing/2014/main" id="{FDDEF2F2-4DBA-472C-96D9-5CF52BDB4F93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991382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altLang="zh-CN" kern="0" dirty="0">
                <a:solidFill>
                  <a:srgbClr val="000000"/>
                </a:solidFill>
              </a:rPr>
              <a:t>10.2 </a:t>
            </a:r>
            <a:r>
              <a:rPr lang="zh-CN" altLang="en-US" kern="0" dirty="0">
                <a:solidFill>
                  <a:srgbClr val="000000"/>
                </a:solidFill>
              </a:rPr>
              <a:t>神经网络模型参数空间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62148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9CDE5A-761B-4CA1-9A2A-5211DB0D1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804" y="5673179"/>
            <a:ext cx="1907704" cy="460369"/>
          </a:xfrm>
          <a:prstGeom prst="rect">
            <a:avLst/>
          </a:prstGeom>
        </p:spPr>
      </p:pic>
      <p:sp>
        <p:nvSpPr>
          <p:cNvPr id="19" name="思想气泡: 云 18">
            <a:extLst>
              <a:ext uri="{FF2B5EF4-FFF2-40B4-BE49-F238E27FC236}">
                <a16:creationId xmlns:a16="http://schemas.microsoft.com/office/drawing/2014/main" id="{F57778EA-EC8D-442F-9E0F-B919788EEFCD}"/>
              </a:ext>
            </a:extLst>
          </p:cNvPr>
          <p:cNvSpPr/>
          <p:nvPr/>
        </p:nvSpPr>
        <p:spPr>
          <a:xfrm>
            <a:off x="6895708" y="5130140"/>
            <a:ext cx="1080120" cy="792088"/>
          </a:xfrm>
          <a:prstGeom prst="cloudCallou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grpSp>
        <p:nvGrpSpPr>
          <p:cNvPr id="22" name="群組 77">
            <a:extLst>
              <a:ext uri="{FF2B5EF4-FFF2-40B4-BE49-F238E27FC236}">
                <a16:creationId xmlns:a16="http://schemas.microsoft.com/office/drawing/2014/main" id="{7F541FAF-2FEA-48F6-9265-326C9F518528}"/>
              </a:ext>
            </a:extLst>
          </p:cNvPr>
          <p:cNvGrpSpPr/>
          <p:nvPr/>
        </p:nvGrpSpPr>
        <p:grpSpPr>
          <a:xfrm>
            <a:off x="3935197" y="2224739"/>
            <a:ext cx="1134648" cy="3130011"/>
            <a:chOff x="2332137" y="1770729"/>
            <a:chExt cx="1134648" cy="3130011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9E539A8-D5FD-4832-BBFA-6591F571E683}"/>
                </a:ext>
              </a:extLst>
            </p:cNvPr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4" name="文字方塊 3">
              <a:extLst>
                <a:ext uri="{FF2B5EF4-FFF2-40B4-BE49-F238E27FC236}">
                  <a16:creationId xmlns:a16="http://schemas.microsoft.com/office/drawing/2014/main" id="{A454256D-C804-4C04-9028-C960CCBEAFE5}"/>
                </a:ext>
              </a:extLst>
            </p:cNvPr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1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6" name="橢圓 17">
              <a:extLst>
                <a:ext uri="{FF2B5EF4-FFF2-40B4-BE49-F238E27FC236}">
                  <a16:creationId xmlns:a16="http://schemas.microsoft.com/office/drawing/2014/main" id="{734A4C3A-EF50-40D0-ACF7-69E6E98E193A}"/>
                </a:ext>
              </a:extLst>
            </p:cNvPr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橢圓 18">
              <a:extLst>
                <a:ext uri="{FF2B5EF4-FFF2-40B4-BE49-F238E27FC236}">
                  <a16:creationId xmlns:a16="http://schemas.microsoft.com/office/drawing/2014/main" id="{B1CB6A70-FE4F-4784-A6EE-912B48F382AE}"/>
                </a:ext>
              </a:extLst>
            </p:cNvPr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8" name="橢圓 19">
              <a:extLst>
                <a:ext uri="{FF2B5EF4-FFF2-40B4-BE49-F238E27FC236}">
                  <a16:creationId xmlns:a16="http://schemas.microsoft.com/office/drawing/2014/main" id="{1F68F9D9-77F5-40D1-8607-7B225C94D305}"/>
                </a:ext>
              </a:extLst>
            </p:cNvPr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9" name="文字方塊 20">
              <a:extLst>
                <a:ext uri="{FF2B5EF4-FFF2-40B4-BE49-F238E27FC236}">
                  <a16:creationId xmlns:a16="http://schemas.microsoft.com/office/drawing/2014/main" id="{D187A5F7-25CA-4848-9ADF-40FE8C6BB28B}"/>
                </a:ext>
              </a:extLst>
            </p:cNvPr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0" name="群組 78">
            <a:extLst>
              <a:ext uri="{FF2B5EF4-FFF2-40B4-BE49-F238E27FC236}">
                <a16:creationId xmlns:a16="http://schemas.microsoft.com/office/drawing/2014/main" id="{2421D300-E5E3-4300-97BE-4EA280AD12CD}"/>
              </a:ext>
            </a:extLst>
          </p:cNvPr>
          <p:cNvGrpSpPr/>
          <p:nvPr/>
        </p:nvGrpSpPr>
        <p:grpSpPr>
          <a:xfrm>
            <a:off x="5260095" y="2224739"/>
            <a:ext cx="1134648" cy="3113664"/>
            <a:chOff x="3657035" y="1770729"/>
            <a:chExt cx="1134648" cy="311366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E1BD1EB-D5E2-42F9-8E66-B53B497F472C}"/>
                </a:ext>
              </a:extLst>
            </p:cNvPr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2" name="文字方塊 4">
              <a:extLst>
                <a:ext uri="{FF2B5EF4-FFF2-40B4-BE49-F238E27FC236}">
                  <a16:creationId xmlns:a16="http://schemas.microsoft.com/office/drawing/2014/main" id="{ACB344F8-D79E-4CDF-952A-EE4CDF2C3E29}"/>
                </a:ext>
              </a:extLst>
            </p:cNvPr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2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3" name="橢圓 24">
              <a:extLst>
                <a:ext uri="{FF2B5EF4-FFF2-40B4-BE49-F238E27FC236}">
                  <a16:creationId xmlns:a16="http://schemas.microsoft.com/office/drawing/2014/main" id="{9DB8D527-0E50-4208-B423-E652637C145A}"/>
                </a:ext>
              </a:extLst>
            </p:cNvPr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" name="橢圓 25">
              <a:extLst>
                <a:ext uri="{FF2B5EF4-FFF2-40B4-BE49-F238E27FC236}">
                  <a16:creationId xmlns:a16="http://schemas.microsoft.com/office/drawing/2014/main" id="{4C3EF163-99BC-4ADC-A432-D930CD8D44CC}"/>
                </a:ext>
              </a:extLst>
            </p:cNvPr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5" name="橢圓 26">
              <a:extLst>
                <a:ext uri="{FF2B5EF4-FFF2-40B4-BE49-F238E27FC236}">
                  <a16:creationId xmlns:a16="http://schemas.microsoft.com/office/drawing/2014/main" id="{FB18C49B-779C-4152-9D2D-306BF3C8AA86}"/>
                </a:ext>
              </a:extLst>
            </p:cNvPr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6" name="文字方塊 27">
              <a:extLst>
                <a:ext uri="{FF2B5EF4-FFF2-40B4-BE49-F238E27FC236}">
                  <a16:creationId xmlns:a16="http://schemas.microsoft.com/office/drawing/2014/main" id="{14853868-84D5-4E8E-8FAF-62DC3CA5E844}"/>
                </a:ext>
              </a:extLst>
            </p:cNvPr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7" name="群組 79">
            <a:extLst>
              <a:ext uri="{FF2B5EF4-FFF2-40B4-BE49-F238E27FC236}">
                <a16:creationId xmlns:a16="http://schemas.microsoft.com/office/drawing/2014/main" id="{DABA57AF-3C32-4CA0-9F33-5797481B603B}"/>
              </a:ext>
            </a:extLst>
          </p:cNvPr>
          <p:cNvGrpSpPr/>
          <p:nvPr/>
        </p:nvGrpSpPr>
        <p:grpSpPr>
          <a:xfrm>
            <a:off x="7471441" y="2224739"/>
            <a:ext cx="1134648" cy="3130011"/>
            <a:chOff x="5868381" y="1770729"/>
            <a:chExt cx="1134648" cy="3130011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EE2F06E3-39B2-440F-A873-57A377E4BA24}"/>
                </a:ext>
              </a:extLst>
            </p:cNvPr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文字方塊 5">
              <a:extLst>
                <a:ext uri="{FF2B5EF4-FFF2-40B4-BE49-F238E27FC236}">
                  <a16:creationId xmlns:a16="http://schemas.microsoft.com/office/drawing/2014/main" id="{F3D202C5-5660-4483-B1AD-54C4B36E7E10}"/>
                </a:ext>
              </a:extLst>
            </p:cNvPr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L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1" name="橢圓 28">
              <a:extLst>
                <a:ext uri="{FF2B5EF4-FFF2-40B4-BE49-F238E27FC236}">
                  <a16:creationId xmlns:a16="http://schemas.microsoft.com/office/drawing/2014/main" id="{583B34FD-5BC7-4C70-A54C-0D543519DD48}"/>
                </a:ext>
              </a:extLst>
            </p:cNvPr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橢圓 29">
              <a:extLst>
                <a:ext uri="{FF2B5EF4-FFF2-40B4-BE49-F238E27FC236}">
                  <a16:creationId xmlns:a16="http://schemas.microsoft.com/office/drawing/2014/main" id="{4B8A7690-2AF0-4E9E-8E21-785775B56FA3}"/>
                </a:ext>
              </a:extLst>
            </p:cNvPr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橢圓 30">
              <a:extLst>
                <a:ext uri="{FF2B5EF4-FFF2-40B4-BE49-F238E27FC236}">
                  <a16:creationId xmlns:a16="http://schemas.microsoft.com/office/drawing/2014/main" id="{EE323FA2-3291-4AD8-B9BF-53FF8521C8C6}"/>
                </a:ext>
              </a:extLst>
            </p:cNvPr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文字方塊 31">
              <a:extLst>
                <a:ext uri="{FF2B5EF4-FFF2-40B4-BE49-F238E27FC236}">
                  <a16:creationId xmlns:a16="http://schemas.microsoft.com/office/drawing/2014/main" id="{47A9F37C-C265-4B71-BD02-15BAAF7D7E4A}"/>
                </a:ext>
              </a:extLst>
            </p:cNvPr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45" name="文字方塊 32">
            <a:extLst>
              <a:ext uri="{FF2B5EF4-FFF2-40B4-BE49-F238E27FC236}">
                <a16:creationId xmlns:a16="http://schemas.microsoft.com/office/drawing/2014/main" id="{77E2D1E3-CA7C-460E-A1DA-38E1BCC70F8E}"/>
              </a:ext>
            </a:extLst>
          </p:cNvPr>
          <p:cNvSpPr txBox="1"/>
          <p:nvPr/>
        </p:nvSpPr>
        <p:spPr>
          <a:xfrm>
            <a:off x="6203183" y="264587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文字方塊 33">
            <a:extLst>
              <a:ext uri="{FF2B5EF4-FFF2-40B4-BE49-F238E27FC236}">
                <a16:creationId xmlns:a16="http://schemas.microsoft.com/office/drawing/2014/main" id="{2D2E0358-7663-4F46-B1E7-9C961AB9CF2E}"/>
              </a:ext>
            </a:extLst>
          </p:cNvPr>
          <p:cNvSpPr txBox="1"/>
          <p:nvPr/>
        </p:nvSpPr>
        <p:spPr>
          <a:xfrm>
            <a:off x="6210132" y="340685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文字方塊 34">
            <a:extLst>
              <a:ext uri="{FF2B5EF4-FFF2-40B4-BE49-F238E27FC236}">
                <a16:creationId xmlns:a16="http://schemas.microsoft.com/office/drawing/2014/main" id="{97CFDFF1-7E00-4670-97E4-63B8432C01F1}"/>
              </a:ext>
            </a:extLst>
          </p:cNvPr>
          <p:cNvSpPr txBox="1"/>
          <p:nvPr/>
        </p:nvSpPr>
        <p:spPr>
          <a:xfrm>
            <a:off x="6239148" y="462219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8" name="文字方塊 2">
            <a:extLst>
              <a:ext uri="{FF2B5EF4-FFF2-40B4-BE49-F238E27FC236}">
                <a16:creationId xmlns:a16="http://schemas.microsoft.com/office/drawing/2014/main" id="{2C0C3411-A59F-4E70-81B2-D00D61477F07}"/>
              </a:ext>
            </a:extLst>
          </p:cNvPr>
          <p:cNvSpPr txBox="1"/>
          <p:nvPr/>
        </p:nvSpPr>
        <p:spPr>
          <a:xfrm>
            <a:off x="6587811" y="1619854"/>
            <a:ext cx="1181585" cy="461665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neuron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9" name="直線單箭頭接點 9">
            <a:extLst>
              <a:ext uri="{FF2B5EF4-FFF2-40B4-BE49-F238E27FC236}">
                <a16:creationId xmlns:a16="http://schemas.microsoft.com/office/drawing/2014/main" id="{7632EDD5-C09C-40F0-B0A2-D20217C7D8D6}"/>
              </a:ext>
            </a:extLst>
          </p:cNvPr>
          <p:cNvCxnSpPr>
            <a:endCxn id="48" idx="2"/>
          </p:cNvCxnSpPr>
          <p:nvPr/>
        </p:nvCxnSpPr>
        <p:spPr>
          <a:xfrm flipV="1">
            <a:off x="5762684" y="2081519"/>
            <a:ext cx="1415920" cy="943818"/>
          </a:xfrm>
          <a:prstGeom prst="straightConnector1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0" name="文字方塊 32">
            <a:extLst>
              <a:ext uri="{FF2B5EF4-FFF2-40B4-BE49-F238E27FC236}">
                <a16:creationId xmlns:a16="http://schemas.microsoft.com/office/drawing/2014/main" id="{DFF56A40-06DF-48BD-BD68-ADFB4DA3BC8E}"/>
              </a:ext>
            </a:extLst>
          </p:cNvPr>
          <p:cNvSpPr txBox="1"/>
          <p:nvPr/>
        </p:nvSpPr>
        <p:spPr>
          <a:xfrm>
            <a:off x="6203183" y="264587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文字方塊 33">
            <a:extLst>
              <a:ext uri="{FF2B5EF4-FFF2-40B4-BE49-F238E27FC236}">
                <a16:creationId xmlns:a16="http://schemas.microsoft.com/office/drawing/2014/main" id="{D60D3760-CBCF-48B9-B054-9111CC9CB634}"/>
              </a:ext>
            </a:extLst>
          </p:cNvPr>
          <p:cNvSpPr txBox="1"/>
          <p:nvPr/>
        </p:nvSpPr>
        <p:spPr>
          <a:xfrm>
            <a:off x="6210132" y="340685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文字方塊 34">
            <a:extLst>
              <a:ext uri="{FF2B5EF4-FFF2-40B4-BE49-F238E27FC236}">
                <a16:creationId xmlns:a16="http://schemas.microsoft.com/office/drawing/2014/main" id="{12F08DD9-A9EC-45E4-A49C-2BFEAB47A180}"/>
              </a:ext>
            </a:extLst>
          </p:cNvPr>
          <p:cNvSpPr txBox="1"/>
          <p:nvPr/>
        </p:nvSpPr>
        <p:spPr>
          <a:xfrm>
            <a:off x="6239148" y="462219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3" name="TextBox 20">
            <a:extLst>
              <a:ext uri="{FF2B5EF4-FFF2-40B4-BE49-F238E27FC236}">
                <a16:creationId xmlns:a16="http://schemas.microsoft.com/office/drawing/2014/main" id="{1C5E7E0B-2476-4CF2-87DF-CB1C5C9A1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5" y="1028882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神经网络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Neural Networks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标题 1">
            <a:extLst>
              <a:ext uri="{FF2B5EF4-FFF2-40B4-BE49-F238E27FC236}">
                <a16:creationId xmlns:a16="http://schemas.microsoft.com/office/drawing/2014/main" id="{7439B705-73D3-4F18-BF2D-DF826736270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991382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altLang="zh-CN" kern="0" dirty="0">
                <a:solidFill>
                  <a:srgbClr val="000000"/>
                </a:solidFill>
              </a:rPr>
              <a:t>10.2 </a:t>
            </a:r>
            <a:r>
              <a:rPr lang="zh-CN" altLang="en-US" kern="0" dirty="0">
                <a:solidFill>
                  <a:srgbClr val="000000"/>
                </a:solidFill>
              </a:rPr>
              <a:t>神经网络模型参数空间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70850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5" y="1028882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全链接前馈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神经网络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lang="en-US" altLang="zh-CN" sz="2800" i="1" kern="0" dirty="0">
                <a:solidFill>
                  <a:srgbClr val="0000FF"/>
                </a:solidFill>
                <a:latin typeface="Arial" charset="0"/>
              </a:rPr>
              <a:t>Fully Connect Feedforward Network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9CDE5A-761B-4CA1-9A2A-5211DB0D1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804" y="5673179"/>
            <a:ext cx="1907704" cy="460369"/>
          </a:xfrm>
          <a:prstGeom prst="rect">
            <a:avLst/>
          </a:prstGeom>
        </p:spPr>
      </p:pic>
      <p:sp>
        <p:nvSpPr>
          <p:cNvPr id="19" name="思想气泡: 云 18">
            <a:extLst>
              <a:ext uri="{FF2B5EF4-FFF2-40B4-BE49-F238E27FC236}">
                <a16:creationId xmlns:a16="http://schemas.microsoft.com/office/drawing/2014/main" id="{F57778EA-EC8D-442F-9E0F-B919788EEFCD}"/>
              </a:ext>
            </a:extLst>
          </p:cNvPr>
          <p:cNvSpPr/>
          <p:nvPr/>
        </p:nvSpPr>
        <p:spPr>
          <a:xfrm>
            <a:off x="6895708" y="5130140"/>
            <a:ext cx="1080120" cy="792088"/>
          </a:xfrm>
          <a:prstGeom prst="cloudCallou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graphicFrame>
        <p:nvGraphicFramePr>
          <p:cNvPr id="20" name="对象 5">
            <a:extLst>
              <a:ext uri="{FF2B5EF4-FFF2-40B4-BE49-F238E27FC236}">
                <a16:creationId xmlns:a16="http://schemas.microsoft.com/office/drawing/2014/main" id="{00DCCD4C-642F-4608-B329-1FCD36E0F0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721693"/>
              </p:ext>
            </p:extLst>
          </p:nvPr>
        </p:nvGraphicFramePr>
        <p:xfrm>
          <a:off x="7111683" y="1890078"/>
          <a:ext cx="338455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" name="BMP 图像" r:id="rId5" imgW="0" imgH="0" progId="Paint.Picture">
                  <p:embed/>
                </p:oleObj>
              </mc:Choice>
              <mc:Fallback>
                <p:oleObj name="BMP 图像" r:id="rId5" imgW="0" imgH="0" progId="Paint.Picture">
                  <p:embed/>
                  <p:pic>
                    <p:nvPicPr>
                      <p:cNvPr id="16" name="对象 5">
                        <a:extLst>
                          <a:ext uri="{FF2B5EF4-FFF2-40B4-BE49-F238E27FC236}">
                            <a16:creationId xmlns:a16="http://schemas.microsoft.com/office/drawing/2014/main" id="{2F4CE88C-9452-410C-B357-08FB8D1D66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1683" y="1890078"/>
                        <a:ext cx="3384550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图片 20">
            <a:extLst>
              <a:ext uri="{FF2B5EF4-FFF2-40B4-BE49-F238E27FC236}">
                <a16:creationId xmlns:a16="http://schemas.microsoft.com/office/drawing/2014/main" id="{B081D1E7-FEFE-4186-8F37-0928368AF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5020" y="1890078"/>
            <a:ext cx="8880600" cy="1600200"/>
          </a:xfrm>
          <a:prstGeom prst="rect">
            <a:avLst/>
          </a:prstGeom>
        </p:spPr>
      </p:pic>
      <p:grpSp>
        <p:nvGrpSpPr>
          <p:cNvPr id="22" name="群組 77">
            <a:extLst>
              <a:ext uri="{FF2B5EF4-FFF2-40B4-BE49-F238E27FC236}">
                <a16:creationId xmlns:a16="http://schemas.microsoft.com/office/drawing/2014/main" id="{7F541FAF-2FEA-48F6-9265-326C9F518528}"/>
              </a:ext>
            </a:extLst>
          </p:cNvPr>
          <p:cNvGrpSpPr/>
          <p:nvPr/>
        </p:nvGrpSpPr>
        <p:grpSpPr>
          <a:xfrm>
            <a:off x="3935197" y="2224739"/>
            <a:ext cx="1134648" cy="3130011"/>
            <a:chOff x="2332137" y="1770729"/>
            <a:chExt cx="1134648" cy="3130011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9E539A8-D5FD-4832-BBFA-6591F571E683}"/>
                </a:ext>
              </a:extLst>
            </p:cNvPr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4" name="文字方塊 3">
              <a:extLst>
                <a:ext uri="{FF2B5EF4-FFF2-40B4-BE49-F238E27FC236}">
                  <a16:creationId xmlns:a16="http://schemas.microsoft.com/office/drawing/2014/main" id="{A454256D-C804-4C04-9028-C960CCBEAFE5}"/>
                </a:ext>
              </a:extLst>
            </p:cNvPr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1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6" name="橢圓 17">
              <a:extLst>
                <a:ext uri="{FF2B5EF4-FFF2-40B4-BE49-F238E27FC236}">
                  <a16:creationId xmlns:a16="http://schemas.microsoft.com/office/drawing/2014/main" id="{734A4C3A-EF50-40D0-ACF7-69E6E98E193A}"/>
                </a:ext>
              </a:extLst>
            </p:cNvPr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橢圓 18">
              <a:extLst>
                <a:ext uri="{FF2B5EF4-FFF2-40B4-BE49-F238E27FC236}">
                  <a16:creationId xmlns:a16="http://schemas.microsoft.com/office/drawing/2014/main" id="{B1CB6A70-FE4F-4784-A6EE-912B48F382AE}"/>
                </a:ext>
              </a:extLst>
            </p:cNvPr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8" name="橢圓 19">
              <a:extLst>
                <a:ext uri="{FF2B5EF4-FFF2-40B4-BE49-F238E27FC236}">
                  <a16:creationId xmlns:a16="http://schemas.microsoft.com/office/drawing/2014/main" id="{1F68F9D9-77F5-40D1-8607-7B225C94D305}"/>
                </a:ext>
              </a:extLst>
            </p:cNvPr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9" name="文字方塊 20">
              <a:extLst>
                <a:ext uri="{FF2B5EF4-FFF2-40B4-BE49-F238E27FC236}">
                  <a16:creationId xmlns:a16="http://schemas.microsoft.com/office/drawing/2014/main" id="{D187A5F7-25CA-4848-9ADF-40FE8C6BB28B}"/>
                </a:ext>
              </a:extLst>
            </p:cNvPr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0" name="群組 78">
            <a:extLst>
              <a:ext uri="{FF2B5EF4-FFF2-40B4-BE49-F238E27FC236}">
                <a16:creationId xmlns:a16="http://schemas.microsoft.com/office/drawing/2014/main" id="{2421D300-E5E3-4300-97BE-4EA280AD12CD}"/>
              </a:ext>
            </a:extLst>
          </p:cNvPr>
          <p:cNvGrpSpPr/>
          <p:nvPr/>
        </p:nvGrpSpPr>
        <p:grpSpPr>
          <a:xfrm>
            <a:off x="5260095" y="2224739"/>
            <a:ext cx="1134648" cy="3113664"/>
            <a:chOff x="3657035" y="1770729"/>
            <a:chExt cx="1134648" cy="311366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E1BD1EB-D5E2-42F9-8E66-B53B497F472C}"/>
                </a:ext>
              </a:extLst>
            </p:cNvPr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2" name="文字方塊 4">
              <a:extLst>
                <a:ext uri="{FF2B5EF4-FFF2-40B4-BE49-F238E27FC236}">
                  <a16:creationId xmlns:a16="http://schemas.microsoft.com/office/drawing/2014/main" id="{ACB344F8-D79E-4CDF-952A-EE4CDF2C3E29}"/>
                </a:ext>
              </a:extLst>
            </p:cNvPr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2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3" name="橢圓 24">
              <a:extLst>
                <a:ext uri="{FF2B5EF4-FFF2-40B4-BE49-F238E27FC236}">
                  <a16:creationId xmlns:a16="http://schemas.microsoft.com/office/drawing/2014/main" id="{9DB8D527-0E50-4208-B423-E652637C145A}"/>
                </a:ext>
              </a:extLst>
            </p:cNvPr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" name="橢圓 25">
              <a:extLst>
                <a:ext uri="{FF2B5EF4-FFF2-40B4-BE49-F238E27FC236}">
                  <a16:creationId xmlns:a16="http://schemas.microsoft.com/office/drawing/2014/main" id="{4C3EF163-99BC-4ADC-A432-D930CD8D44CC}"/>
                </a:ext>
              </a:extLst>
            </p:cNvPr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5" name="橢圓 26">
              <a:extLst>
                <a:ext uri="{FF2B5EF4-FFF2-40B4-BE49-F238E27FC236}">
                  <a16:creationId xmlns:a16="http://schemas.microsoft.com/office/drawing/2014/main" id="{FB18C49B-779C-4152-9D2D-306BF3C8AA86}"/>
                </a:ext>
              </a:extLst>
            </p:cNvPr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6" name="文字方塊 27">
              <a:extLst>
                <a:ext uri="{FF2B5EF4-FFF2-40B4-BE49-F238E27FC236}">
                  <a16:creationId xmlns:a16="http://schemas.microsoft.com/office/drawing/2014/main" id="{14853868-84D5-4E8E-8FAF-62DC3CA5E844}"/>
                </a:ext>
              </a:extLst>
            </p:cNvPr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7" name="群組 79">
            <a:extLst>
              <a:ext uri="{FF2B5EF4-FFF2-40B4-BE49-F238E27FC236}">
                <a16:creationId xmlns:a16="http://schemas.microsoft.com/office/drawing/2014/main" id="{DABA57AF-3C32-4CA0-9F33-5797481B603B}"/>
              </a:ext>
            </a:extLst>
          </p:cNvPr>
          <p:cNvGrpSpPr/>
          <p:nvPr/>
        </p:nvGrpSpPr>
        <p:grpSpPr>
          <a:xfrm>
            <a:off x="7471441" y="2224739"/>
            <a:ext cx="1134648" cy="3130011"/>
            <a:chOff x="5868381" y="1770729"/>
            <a:chExt cx="1134648" cy="3130011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EE2F06E3-39B2-440F-A873-57A377E4BA24}"/>
                </a:ext>
              </a:extLst>
            </p:cNvPr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文字方塊 5">
              <a:extLst>
                <a:ext uri="{FF2B5EF4-FFF2-40B4-BE49-F238E27FC236}">
                  <a16:creationId xmlns:a16="http://schemas.microsoft.com/office/drawing/2014/main" id="{F3D202C5-5660-4483-B1AD-54C4B36E7E10}"/>
                </a:ext>
              </a:extLst>
            </p:cNvPr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L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1" name="橢圓 28">
              <a:extLst>
                <a:ext uri="{FF2B5EF4-FFF2-40B4-BE49-F238E27FC236}">
                  <a16:creationId xmlns:a16="http://schemas.microsoft.com/office/drawing/2014/main" id="{583B34FD-5BC7-4C70-A54C-0D543519DD48}"/>
                </a:ext>
              </a:extLst>
            </p:cNvPr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橢圓 29">
              <a:extLst>
                <a:ext uri="{FF2B5EF4-FFF2-40B4-BE49-F238E27FC236}">
                  <a16:creationId xmlns:a16="http://schemas.microsoft.com/office/drawing/2014/main" id="{4B8A7690-2AF0-4E9E-8E21-785775B56FA3}"/>
                </a:ext>
              </a:extLst>
            </p:cNvPr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橢圓 30">
              <a:extLst>
                <a:ext uri="{FF2B5EF4-FFF2-40B4-BE49-F238E27FC236}">
                  <a16:creationId xmlns:a16="http://schemas.microsoft.com/office/drawing/2014/main" id="{EE323FA2-3291-4AD8-B9BF-53FF8521C8C6}"/>
                </a:ext>
              </a:extLst>
            </p:cNvPr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文字方塊 31">
              <a:extLst>
                <a:ext uri="{FF2B5EF4-FFF2-40B4-BE49-F238E27FC236}">
                  <a16:creationId xmlns:a16="http://schemas.microsoft.com/office/drawing/2014/main" id="{47A9F37C-C265-4B71-BD02-15BAAF7D7E4A}"/>
                </a:ext>
              </a:extLst>
            </p:cNvPr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45" name="文字方塊 32">
            <a:extLst>
              <a:ext uri="{FF2B5EF4-FFF2-40B4-BE49-F238E27FC236}">
                <a16:creationId xmlns:a16="http://schemas.microsoft.com/office/drawing/2014/main" id="{77E2D1E3-CA7C-460E-A1DA-38E1BCC70F8E}"/>
              </a:ext>
            </a:extLst>
          </p:cNvPr>
          <p:cNvSpPr txBox="1"/>
          <p:nvPr/>
        </p:nvSpPr>
        <p:spPr>
          <a:xfrm>
            <a:off x="6203183" y="264587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文字方塊 33">
            <a:extLst>
              <a:ext uri="{FF2B5EF4-FFF2-40B4-BE49-F238E27FC236}">
                <a16:creationId xmlns:a16="http://schemas.microsoft.com/office/drawing/2014/main" id="{2D2E0358-7663-4F46-B1E7-9C961AB9CF2E}"/>
              </a:ext>
            </a:extLst>
          </p:cNvPr>
          <p:cNvSpPr txBox="1"/>
          <p:nvPr/>
        </p:nvSpPr>
        <p:spPr>
          <a:xfrm>
            <a:off x="6210132" y="340685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文字方塊 34">
            <a:extLst>
              <a:ext uri="{FF2B5EF4-FFF2-40B4-BE49-F238E27FC236}">
                <a16:creationId xmlns:a16="http://schemas.microsoft.com/office/drawing/2014/main" id="{97CFDFF1-7E00-4670-97E4-63B8432C01F1}"/>
              </a:ext>
            </a:extLst>
          </p:cNvPr>
          <p:cNvSpPr txBox="1"/>
          <p:nvPr/>
        </p:nvSpPr>
        <p:spPr>
          <a:xfrm>
            <a:off x="6239148" y="462219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8" name="文字方塊 2">
            <a:extLst>
              <a:ext uri="{FF2B5EF4-FFF2-40B4-BE49-F238E27FC236}">
                <a16:creationId xmlns:a16="http://schemas.microsoft.com/office/drawing/2014/main" id="{2C0C3411-A59F-4E70-81B2-D00D61477F07}"/>
              </a:ext>
            </a:extLst>
          </p:cNvPr>
          <p:cNvSpPr txBox="1"/>
          <p:nvPr/>
        </p:nvSpPr>
        <p:spPr>
          <a:xfrm>
            <a:off x="6587811" y="1619854"/>
            <a:ext cx="1181585" cy="461665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neuron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9" name="直線單箭頭接點 9">
            <a:extLst>
              <a:ext uri="{FF2B5EF4-FFF2-40B4-BE49-F238E27FC236}">
                <a16:creationId xmlns:a16="http://schemas.microsoft.com/office/drawing/2014/main" id="{7632EDD5-C09C-40F0-B0A2-D20217C7D8D6}"/>
              </a:ext>
            </a:extLst>
          </p:cNvPr>
          <p:cNvCxnSpPr>
            <a:endCxn id="48" idx="2"/>
          </p:cNvCxnSpPr>
          <p:nvPr/>
        </p:nvCxnSpPr>
        <p:spPr>
          <a:xfrm flipV="1">
            <a:off x="5762684" y="2081519"/>
            <a:ext cx="1415920" cy="943818"/>
          </a:xfrm>
          <a:prstGeom prst="straightConnector1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0" name="文字方塊 32">
            <a:extLst>
              <a:ext uri="{FF2B5EF4-FFF2-40B4-BE49-F238E27FC236}">
                <a16:creationId xmlns:a16="http://schemas.microsoft.com/office/drawing/2014/main" id="{DFF56A40-06DF-48BD-BD68-ADFB4DA3BC8E}"/>
              </a:ext>
            </a:extLst>
          </p:cNvPr>
          <p:cNvSpPr txBox="1"/>
          <p:nvPr/>
        </p:nvSpPr>
        <p:spPr>
          <a:xfrm>
            <a:off x="6203183" y="264587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文字方塊 33">
            <a:extLst>
              <a:ext uri="{FF2B5EF4-FFF2-40B4-BE49-F238E27FC236}">
                <a16:creationId xmlns:a16="http://schemas.microsoft.com/office/drawing/2014/main" id="{D60D3760-CBCF-48B9-B054-9111CC9CB634}"/>
              </a:ext>
            </a:extLst>
          </p:cNvPr>
          <p:cNvSpPr txBox="1"/>
          <p:nvPr/>
        </p:nvSpPr>
        <p:spPr>
          <a:xfrm>
            <a:off x="6210132" y="340685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文字方塊 34">
            <a:extLst>
              <a:ext uri="{FF2B5EF4-FFF2-40B4-BE49-F238E27FC236}">
                <a16:creationId xmlns:a16="http://schemas.microsoft.com/office/drawing/2014/main" id="{12F08DD9-A9EC-45E4-A49C-2BFEAB47A180}"/>
              </a:ext>
            </a:extLst>
          </p:cNvPr>
          <p:cNvSpPr txBox="1"/>
          <p:nvPr/>
        </p:nvSpPr>
        <p:spPr>
          <a:xfrm>
            <a:off x="6239148" y="462219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53" name="群組 81">
            <a:extLst>
              <a:ext uri="{FF2B5EF4-FFF2-40B4-BE49-F238E27FC236}">
                <a16:creationId xmlns:a16="http://schemas.microsoft.com/office/drawing/2014/main" id="{45447A26-397B-4D0F-987A-FFABE41FDB89}"/>
              </a:ext>
            </a:extLst>
          </p:cNvPr>
          <p:cNvGrpSpPr/>
          <p:nvPr/>
        </p:nvGrpSpPr>
        <p:grpSpPr>
          <a:xfrm>
            <a:off x="6960154" y="2969824"/>
            <a:ext cx="753037" cy="2013721"/>
            <a:chOff x="5357094" y="2515814"/>
            <a:chExt cx="753037" cy="2013721"/>
          </a:xfrm>
        </p:grpSpPr>
        <p:cxnSp>
          <p:nvCxnSpPr>
            <p:cNvPr id="54" name="直線單箭頭接點 66">
              <a:extLst>
                <a:ext uri="{FF2B5EF4-FFF2-40B4-BE49-F238E27FC236}">
                  <a16:creationId xmlns:a16="http://schemas.microsoft.com/office/drawing/2014/main" id="{5A74E15F-3FBE-4AF9-A802-7A7D2F4517A2}"/>
                </a:ext>
              </a:extLst>
            </p:cNvPr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直線單箭頭接點 69">
              <a:extLst>
                <a:ext uri="{FF2B5EF4-FFF2-40B4-BE49-F238E27FC236}">
                  <a16:creationId xmlns:a16="http://schemas.microsoft.com/office/drawing/2014/main" id="{4B982AAC-5155-428C-A5C9-A1C53F3E9704}"/>
                </a:ext>
              </a:extLst>
            </p:cNvPr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6" name="直線單箭頭接點 70">
              <a:extLst>
                <a:ext uri="{FF2B5EF4-FFF2-40B4-BE49-F238E27FC236}">
                  <a16:creationId xmlns:a16="http://schemas.microsoft.com/office/drawing/2014/main" id="{62D4A3CF-6EB6-442F-8715-E55FF15CEAFC}"/>
                </a:ext>
              </a:extLst>
            </p:cNvPr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7" name="直線單箭頭接點 71">
              <a:extLst>
                <a:ext uri="{FF2B5EF4-FFF2-40B4-BE49-F238E27FC236}">
                  <a16:creationId xmlns:a16="http://schemas.microsoft.com/office/drawing/2014/main" id="{A719459C-BB78-4CC3-A36A-59FECD783C5A}"/>
                </a:ext>
              </a:extLst>
            </p:cNvPr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8" name="直線單箭頭接點 72">
              <a:extLst>
                <a:ext uri="{FF2B5EF4-FFF2-40B4-BE49-F238E27FC236}">
                  <a16:creationId xmlns:a16="http://schemas.microsoft.com/office/drawing/2014/main" id="{18AB49D7-6D7D-48BF-AE4F-E99D9E08E243}"/>
                </a:ext>
              </a:extLst>
            </p:cNvPr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直線單箭頭接點 73">
              <a:extLst>
                <a:ext uri="{FF2B5EF4-FFF2-40B4-BE49-F238E27FC236}">
                  <a16:creationId xmlns:a16="http://schemas.microsoft.com/office/drawing/2014/main" id="{C72C3E94-1EB6-4A31-B26A-DFDDC6BB7E6D}"/>
                </a:ext>
              </a:extLst>
            </p:cNvPr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0" name="直線單箭頭接點 74">
              <a:extLst>
                <a:ext uri="{FF2B5EF4-FFF2-40B4-BE49-F238E27FC236}">
                  <a16:creationId xmlns:a16="http://schemas.microsoft.com/office/drawing/2014/main" id="{E7E69B42-BD63-4624-AACC-29C960BCD690}"/>
                </a:ext>
              </a:extLst>
            </p:cNvPr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直線單箭頭接點 75">
              <a:extLst>
                <a:ext uri="{FF2B5EF4-FFF2-40B4-BE49-F238E27FC236}">
                  <a16:creationId xmlns:a16="http://schemas.microsoft.com/office/drawing/2014/main" id="{5A3855BB-F2DB-42F1-872F-B6D0F10B8229}"/>
                </a:ext>
              </a:extLst>
            </p:cNvPr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直線單箭頭接點 76">
              <a:extLst>
                <a:ext uri="{FF2B5EF4-FFF2-40B4-BE49-F238E27FC236}">
                  <a16:creationId xmlns:a16="http://schemas.microsoft.com/office/drawing/2014/main" id="{D64B9FE9-2873-4B7F-9E88-3BC4FAF175F0}"/>
                </a:ext>
              </a:extLst>
            </p:cNvPr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3" name="群組 80">
            <a:extLst>
              <a:ext uri="{FF2B5EF4-FFF2-40B4-BE49-F238E27FC236}">
                <a16:creationId xmlns:a16="http://schemas.microsoft.com/office/drawing/2014/main" id="{94783937-C99B-478F-832F-DF1591F3E7A5}"/>
              </a:ext>
            </a:extLst>
          </p:cNvPr>
          <p:cNvGrpSpPr/>
          <p:nvPr/>
        </p:nvGrpSpPr>
        <p:grpSpPr>
          <a:xfrm>
            <a:off x="4769602" y="2962215"/>
            <a:ext cx="753037" cy="2028469"/>
            <a:chOff x="3166542" y="2508205"/>
            <a:chExt cx="753037" cy="2028469"/>
          </a:xfrm>
        </p:grpSpPr>
        <p:cxnSp>
          <p:nvCxnSpPr>
            <p:cNvPr id="64" name="直線單箭頭接點 35">
              <a:extLst>
                <a:ext uri="{FF2B5EF4-FFF2-40B4-BE49-F238E27FC236}">
                  <a16:creationId xmlns:a16="http://schemas.microsoft.com/office/drawing/2014/main" id="{BA22CFD6-B899-4C5A-A66A-3069C59C8B84}"/>
                </a:ext>
              </a:extLst>
            </p:cNvPr>
            <p:cNvCxnSpPr/>
            <p:nvPr/>
          </p:nvCxnSpPr>
          <p:spPr>
            <a:xfrm>
              <a:off x="3175833" y="2508205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5" name="直線單箭頭接點 36">
              <a:extLst>
                <a:ext uri="{FF2B5EF4-FFF2-40B4-BE49-F238E27FC236}">
                  <a16:creationId xmlns:a16="http://schemas.microsoft.com/office/drawing/2014/main" id="{7013311D-2D71-4CC3-92DE-188BCE3FBB66}"/>
                </a:ext>
              </a:extLst>
            </p:cNvPr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6" name="直線單箭頭接點 37">
              <a:extLst>
                <a:ext uri="{FF2B5EF4-FFF2-40B4-BE49-F238E27FC236}">
                  <a16:creationId xmlns:a16="http://schemas.microsoft.com/office/drawing/2014/main" id="{95B4EBF1-4453-49D5-8AD4-5BBBA6D3F386}"/>
                </a:ext>
              </a:extLst>
            </p:cNvPr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7" name="直線單箭頭接點 38">
              <a:extLst>
                <a:ext uri="{FF2B5EF4-FFF2-40B4-BE49-F238E27FC236}">
                  <a16:creationId xmlns:a16="http://schemas.microsoft.com/office/drawing/2014/main" id="{D371B135-608A-4E3D-82A4-368C50786071}"/>
                </a:ext>
              </a:extLst>
            </p:cNvPr>
            <p:cNvCxnSpPr/>
            <p:nvPr/>
          </p:nvCxnSpPr>
          <p:spPr>
            <a:xfrm flipV="1">
              <a:off x="3178175" y="2508205"/>
              <a:ext cx="739062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直線單箭頭接點 39">
              <a:extLst>
                <a:ext uri="{FF2B5EF4-FFF2-40B4-BE49-F238E27FC236}">
                  <a16:creationId xmlns:a16="http://schemas.microsoft.com/office/drawing/2014/main" id="{7AAB8A26-1D65-4404-BC1E-C043C30A842D}"/>
                </a:ext>
              </a:extLst>
            </p:cNvPr>
            <p:cNvCxnSpPr/>
            <p:nvPr/>
          </p:nvCxnSpPr>
          <p:spPr>
            <a:xfrm>
              <a:off x="3175833" y="2508205"/>
              <a:ext cx="743746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9" name="直線單箭頭接點 40">
              <a:extLst>
                <a:ext uri="{FF2B5EF4-FFF2-40B4-BE49-F238E27FC236}">
                  <a16:creationId xmlns:a16="http://schemas.microsoft.com/office/drawing/2014/main" id="{4EE7FEAA-DE12-48D5-8093-7DB8AC9BB11E}"/>
                </a:ext>
              </a:extLst>
            </p:cNvPr>
            <p:cNvCxnSpPr/>
            <p:nvPr/>
          </p:nvCxnSpPr>
          <p:spPr>
            <a:xfrm>
              <a:off x="3175833" y="2508205"/>
              <a:ext cx="732113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0" name="直線單箭頭接點 41">
              <a:extLst>
                <a:ext uri="{FF2B5EF4-FFF2-40B4-BE49-F238E27FC236}">
                  <a16:creationId xmlns:a16="http://schemas.microsoft.com/office/drawing/2014/main" id="{A35D8A25-A03D-4A1A-B407-3114CEAA1958}"/>
                </a:ext>
              </a:extLst>
            </p:cNvPr>
            <p:cNvCxnSpPr/>
            <p:nvPr/>
          </p:nvCxnSpPr>
          <p:spPr>
            <a:xfrm>
              <a:off x="3178175" y="3286775"/>
              <a:ext cx="729771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" name="直線單箭頭接點 42">
              <a:extLst>
                <a:ext uri="{FF2B5EF4-FFF2-40B4-BE49-F238E27FC236}">
                  <a16:creationId xmlns:a16="http://schemas.microsoft.com/office/drawing/2014/main" id="{98C8D3FE-E7B1-4B35-8217-1EF4CF66B273}"/>
                </a:ext>
              </a:extLst>
            </p:cNvPr>
            <p:cNvCxnSpPr/>
            <p:nvPr/>
          </p:nvCxnSpPr>
          <p:spPr>
            <a:xfrm flipV="1">
              <a:off x="3166542" y="2508205"/>
              <a:ext cx="750695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2" name="直線單箭頭接點 43">
              <a:extLst>
                <a:ext uri="{FF2B5EF4-FFF2-40B4-BE49-F238E27FC236}">
                  <a16:creationId xmlns:a16="http://schemas.microsoft.com/office/drawing/2014/main" id="{A0F40B5A-8ADF-44B6-800D-7E775D8BFA5B}"/>
                </a:ext>
              </a:extLst>
            </p:cNvPr>
            <p:cNvCxnSpPr/>
            <p:nvPr/>
          </p:nvCxnSpPr>
          <p:spPr>
            <a:xfrm flipV="1">
              <a:off x="3166542" y="3286775"/>
              <a:ext cx="753037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73" name="矩形 72">
            <a:extLst>
              <a:ext uri="{FF2B5EF4-FFF2-40B4-BE49-F238E27FC236}">
                <a16:creationId xmlns:a16="http://schemas.microsoft.com/office/drawing/2014/main" id="{3EBAA03C-DD3A-4A81-BA96-417EDA60754B}"/>
              </a:ext>
            </a:extLst>
          </p:cNvPr>
          <p:cNvSpPr/>
          <p:nvPr/>
        </p:nvSpPr>
        <p:spPr>
          <a:xfrm>
            <a:off x="2924522" y="2706523"/>
            <a:ext cx="498951" cy="262505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4" name="文字方塊 6">
            <a:extLst>
              <a:ext uri="{FF2B5EF4-FFF2-40B4-BE49-F238E27FC236}">
                <a16:creationId xmlns:a16="http://schemas.microsoft.com/office/drawing/2014/main" id="{A0FDA4E6-A093-46F9-8F62-09B4FC0BAD15}"/>
              </a:ext>
            </a:extLst>
          </p:cNvPr>
          <p:cNvSpPr txBox="1"/>
          <p:nvPr/>
        </p:nvSpPr>
        <p:spPr>
          <a:xfrm>
            <a:off x="2597036" y="222473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7C548BB-6AA0-49F0-8F52-1603CD0F99E6}"/>
              </a:ext>
            </a:extLst>
          </p:cNvPr>
          <p:cNvSpPr/>
          <p:nvPr/>
        </p:nvSpPr>
        <p:spPr>
          <a:xfrm>
            <a:off x="2992910" y="3424216"/>
            <a:ext cx="342900" cy="3429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9B8AA6C2-C68D-45CD-B343-984166BCE98A}"/>
              </a:ext>
            </a:extLst>
          </p:cNvPr>
          <p:cNvSpPr/>
          <p:nvPr/>
        </p:nvSpPr>
        <p:spPr>
          <a:xfrm>
            <a:off x="2998728" y="2853887"/>
            <a:ext cx="342900" cy="3429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77" name="Object 12">
            <a:extLst>
              <a:ext uri="{FF2B5EF4-FFF2-40B4-BE49-F238E27FC236}">
                <a16:creationId xmlns:a16="http://schemas.microsoft.com/office/drawing/2014/main" id="{12FABBE6-98FB-486B-A47F-902BBCEF7E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872756"/>
              </p:ext>
            </p:extLst>
          </p:nvPr>
        </p:nvGraphicFramePr>
        <p:xfrm>
          <a:off x="3011427" y="2758637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4" name="方程式" r:id="rId8" imgW="152280" imgH="215640" progId="Equation.3">
                  <p:embed/>
                </p:oleObj>
              </mc:Choice>
              <mc:Fallback>
                <p:oleObj name="方程式" r:id="rId8" imgW="152280" imgH="215640" progId="Equation.3">
                  <p:embed/>
                  <p:pic>
                    <p:nvPicPr>
                      <p:cNvPr id="73" name="Object 12">
                        <a:extLst>
                          <a:ext uri="{FF2B5EF4-FFF2-40B4-BE49-F238E27FC236}">
                            <a16:creationId xmlns:a16="http://schemas.microsoft.com/office/drawing/2014/main" id="{F6357176-83AC-40EB-942A-D3F632B1B5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1427" y="2758637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12">
            <a:extLst>
              <a:ext uri="{FF2B5EF4-FFF2-40B4-BE49-F238E27FC236}">
                <a16:creationId xmlns:a16="http://schemas.microsoft.com/office/drawing/2014/main" id="{C9D4C775-BAA6-4332-8869-2DF55D4BEC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5927915"/>
              </p:ext>
            </p:extLst>
          </p:nvPr>
        </p:nvGraphicFramePr>
        <p:xfrm>
          <a:off x="3016723" y="334136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5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74" name="Object 12">
                        <a:extLst>
                          <a:ext uri="{FF2B5EF4-FFF2-40B4-BE49-F238E27FC236}">
                            <a16:creationId xmlns:a16="http://schemas.microsoft.com/office/drawing/2014/main" id="{AB892251-FA6C-437D-B642-0DBC859A9E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723" y="334136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矩形 78">
            <a:extLst>
              <a:ext uri="{FF2B5EF4-FFF2-40B4-BE49-F238E27FC236}">
                <a16:creationId xmlns:a16="http://schemas.microsoft.com/office/drawing/2014/main" id="{0D419187-6403-4E4E-88FD-56D335366AA8}"/>
              </a:ext>
            </a:extLst>
          </p:cNvPr>
          <p:cNvSpPr/>
          <p:nvPr/>
        </p:nvSpPr>
        <p:spPr>
          <a:xfrm>
            <a:off x="3002435" y="4821973"/>
            <a:ext cx="342900" cy="3429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bject 12">
                <a:extLst>
                  <a:ext uri="{FF2B5EF4-FFF2-40B4-BE49-F238E27FC236}">
                    <a16:creationId xmlns:a16="http://schemas.microsoft.com/office/drawing/2014/main" id="{D3FC570E-7418-4401-8C86-7B1EC49F1D1E}"/>
                  </a:ext>
                </a:extLst>
              </p:cNvPr>
              <p:cNvSpPr txBox="1"/>
              <p:nvPr/>
            </p:nvSpPr>
            <p:spPr bwMode="auto">
              <a:xfrm>
                <a:off x="3000058" y="4725353"/>
                <a:ext cx="407987" cy="4889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0" name="Object 12">
                <a:extLst>
                  <a:ext uri="{FF2B5EF4-FFF2-40B4-BE49-F238E27FC236}">
                    <a16:creationId xmlns:a16="http://schemas.microsoft.com/office/drawing/2014/main" id="{D3FC570E-7418-4401-8C86-7B1EC49F1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0058" y="4725353"/>
                <a:ext cx="407987" cy="4889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文字方塊 23">
            <a:extLst>
              <a:ext uri="{FF2B5EF4-FFF2-40B4-BE49-F238E27FC236}">
                <a16:creationId xmlns:a16="http://schemas.microsoft.com/office/drawing/2014/main" id="{9F5BB2B2-3D88-4680-BDD6-68730A6316CA}"/>
              </a:ext>
            </a:extLst>
          </p:cNvPr>
          <p:cNvSpPr txBox="1"/>
          <p:nvPr/>
        </p:nvSpPr>
        <p:spPr>
          <a:xfrm rot="5400000">
            <a:off x="2878367" y="410691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2" name="直線單箭頭接點 44">
            <a:extLst>
              <a:ext uri="{FF2B5EF4-FFF2-40B4-BE49-F238E27FC236}">
                <a16:creationId xmlns:a16="http://schemas.microsoft.com/office/drawing/2014/main" id="{972461FB-7ABB-4D1A-BDA7-A9FD47950F1D}"/>
              </a:ext>
            </a:extLst>
          </p:cNvPr>
          <p:cNvCxnSpPr/>
          <p:nvPr/>
        </p:nvCxnSpPr>
        <p:spPr>
          <a:xfrm flipV="1">
            <a:off x="3345335" y="2976963"/>
            <a:ext cx="859400" cy="2999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45">
            <a:extLst>
              <a:ext uri="{FF2B5EF4-FFF2-40B4-BE49-F238E27FC236}">
                <a16:creationId xmlns:a16="http://schemas.microsoft.com/office/drawing/2014/main" id="{B693CB76-904B-478B-8428-58357DE490D4}"/>
              </a:ext>
            </a:extLst>
          </p:cNvPr>
          <p:cNvCxnSpPr>
            <a:stCxn id="76" idx="3"/>
          </p:cNvCxnSpPr>
          <p:nvPr/>
        </p:nvCxnSpPr>
        <p:spPr>
          <a:xfrm>
            <a:off x="3341628" y="3025337"/>
            <a:ext cx="865449" cy="73019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4" name="直線單箭頭接點 46">
            <a:extLst>
              <a:ext uri="{FF2B5EF4-FFF2-40B4-BE49-F238E27FC236}">
                <a16:creationId xmlns:a16="http://schemas.microsoft.com/office/drawing/2014/main" id="{89EF990F-12F7-427E-8E5A-09188AEF72F9}"/>
              </a:ext>
            </a:extLst>
          </p:cNvPr>
          <p:cNvCxnSpPr>
            <a:stCxn id="76" idx="3"/>
          </p:cNvCxnSpPr>
          <p:nvPr/>
        </p:nvCxnSpPr>
        <p:spPr>
          <a:xfrm>
            <a:off x="3341628" y="3025337"/>
            <a:ext cx="853816" cy="195820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5" name="直線單箭頭接點 47">
            <a:extLst>
              <a:ext uri="{FF2B5EF4-FFF2-40B4-BE49-F238E27FC236}">
                <a16:creationId xmlns:a16="http://schemas.microsoft.com/office/drawing/2014/main" id="{539DAB48-34F6-4ECE-9DCF-DDB6B5523BC2}"/>
              </a:ext>
            </a:extLst>
          </p:cNvPr>
          <p:cNvCxnSpPr>
            <a:stCxn id="78" idx="3"/>
          </p:cNvCxnSpPr>
          <p:nvPr/>
        </p:nvCxnSpPr>
        <p:spPr>
          <a:xfrm flipV="1">
            <a:off x="3369148" y="2976963"/>
            <a:ext cx="835587" cy="595384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直線單箭頭接點 48">
            <a:extLst>
              <a:ext uri="{FF2B5EF4-FFF2-40B4-BE49-F238E27FC236}">
                <a16:creationId xmlns:a16="http://schemas.microsoft.com/office/drawing/2014/main" id="{5AD0246D-348B-49CE-88BA-A30CB8211FC0}"/>
              </a:ext>
            </a:extLst>
          </p:cNvPr>
          <p:cNvCxnSpPr>
            <a:stCxn id="75" idx="3"/>
          </p:cNvCxnSpPr>
          <p:nvPr/>
        </p:nvCxnSpPr>
        <p:spPr>
          <a:xfrm>
            <a:off x="3335810" y="3595666"/>
            <a:ext cx="871267" cy="159867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7" name="直線單箭頭接點 49">
            <a:extLst>
              <a:ext uri="{FF2B5EF4-FFF2-40B4-BE49-F238E27FC236}">
                <a16:creationId xmlns:a16="http://schemas.microsoft.com/office/drawing/2014/main" id="{B08B25BF-3833-461C-84A0-342EBD835FA8}"/>
              </a:ext>
            </a:extLst>
          </p:cNvPr>
          <p:cNvCxnSpPr>
            <a:stCxn id="75" idx="3"/>
          </p:cNvCxnSpPr>
          <p:nvPr/>
        </p:nvCxnSpPr>
        <p:spPr>
          <a:xfrm>
            <a:off x="3335810" y="3595666"/>
            <a:ext cx="859634" cy="1387879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8" name="直線單箭頭接點 50">
            <a:extLst>
              <a:ext uri="{FF2B5EF4-FFF2-40B4-BE49-F238E27FC236}">
                <a16:creationId xmlns:a16="http://schemas.microsoft.com/office/drawing/2014/main" id="{F070F91E-C745-45C3-9BAD-97DD6AF74057}"/>
              </a:ext>
            </a:extLst>
          </p:cNvPr>
          <p:cNvCxnSpPr>
            <a:cxnSpLocks/>
          </p:cNvCxnSpPr>
          <p:nvPr/>
        </p:nvCxnSpPr>
        <p:spPr>
          <a:xfrm flipV="1">
            <a:off x="3407307" y="2976963"/>
            <a:ext cx="797428" cy="199323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9" name="直線單箭頭接點 51">
            <a:extLst>
              <a:ext uri="{FF2B5EF4-FFF2-40B4-BE49-F238E27FC236}">
                <a16:creationId xmlns:a16="http://schemas.microsoft.com/office/drawing/2014/main" id="{BE1CD05C-5EEE-4273-8FA6-E3C5AF1FEB2B}"/>
              </a:ext>
            </a:extLst>
          </p:cNvPr>
          <p:cNvCxnSpPr>
            <a:cxnSpLocks/>
          </p:cNvCxnSpPr>
          <p:nvPr/>
        </p:nvCxnSpPr>
        <p:spPr>
          <a:xfrm flipV="1">
            <a:off x="3380938" y="3755533"/>
            <a:ext cx="826139" cy="121460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0" name="直線單箭頭接點 52">
            <a:extLst>
              <a:ext uri="{FF2B5EF4-FFF2-40B4-BE49-F238E27FC236}">
                <a16:creationId xmlns:a16="http://schemas.microsoft.com/office/drawing/2014/main" id="{18B3B5FC-30D1-4F2A-8A9D-1B44204DD38E}"/>
              </a:ext>
            </a:extLst>
          </p:cNvPr>
          <p:cNvCxnSpPr>
            <a:cxnSpLocks/>
          </p:cNvCxnSpPr>
          <p:nvPr/>
        </p:nvCxnSpPr>
        <p:spPr>
          <a:xfrm>
            <a:off x="3380938" y="4970139"/>
            <a:ext cx="814506" cy="1340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1" name="直線單箭頭接點 10">
            <a:extLst>
              <a:ext uri="{FF2B5EF4-FFF2-40B4-BE49-F238E27FC236}">
                <a16:creationId xmlns:a16="http://schemas.microsoft.com/office/drawing/2014/main" id="{35C8C72D-B4D5-45AB-94A4-39023A9FA7A0}"/>
              </a:ext>
            </a:extLst>
          </p:cNvPr>
          <p:cNvCxnSpPr/>
          <p:nvPr/>
        </p:nvCxnSpPr>
        <p:spPr>
          <a:xfrm>
            <a:off x="8036796" y="3727302"/>
            <a:ext cx="1018599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直線單箭頭接點 11">
            <a:extLst>
              <a:ext uri="{FF2B5EF4-FFF2-40B4-BE49-F238E27FC236}">
                <a16:creationId xmlns:a16="http://schemas.microsoft.com/office/drawing/2014/main" id="{A26A2BCB-0C85-423A-9E4A-6FF03A3E4405}"/>
              </a:ext>
            </a:extLst>
          </p:cNvPr>
          <p:cNvCxnSpPr/>
          <p:nvPr/>
        </p:nvCxnSpPr>
        <p:spPr>
          <a:xfrm>
            <a:off x="8146112" y="4973192"/>
            <a:ext cx="905748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3" name="直線單箭頭接點 12">
            <a:extLst>
              <a:ext uri="{FF2B5EF4-FFF2-40B4-BE49-F238E27FC236}">
                <a16:creationId xmlns:a16="http://schemas.microsoft.com/office/drawing/2014/main" id="{E71BDCE7-2AE5-4FFA-A9FC-21E3F4090050}"/>
              </a:ext>
            </a:extLst>
          </p:cNvPr>
          <p:cNvCxnSpPr/>
          <p:nvPr/>
        </p:nvCxnSpPr>
        <p:spPr>
          <a:xfrm>
            <a:off x="8012912" y="2948499"/>
            <a:ext cx="105037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4" name="文字方塊 7">
            <a:extLst>
              <a:ext uri="{FF2B5EF4-FFF2-40B4-BE49-F238E27FC236}">
                <a16:creationId xmlns:a16="http://schemas.microsoft.com/office/drawing/2014/main" id="{A267A501-5C5D-444D-BF13-091A127413E6}"/>
              </a:ext>
            </a:extLst>
          </p:cNvPr>
          <p:cNvSpPr txBox="1"/>
          <p:nvPr/>
        </p:nvSpPr>
        <p:spPr>
          <a:xfrm>
            <a:off x="8741078" y="222473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</a:t>
            </a:r>
          </a:p>
        </p:txBody>
      </p:sp>
      <p:sp>
        <p:nvSpPr>
          <p:cNvPr id="95" name="文字方塊 53">
            <a:extLst>
              <a:ext uri="{FF2B5EF4-FFF2-40B4-BE49-F238E27FC236}">
                <a16:creationId xmlns:a16="http://schemas.microsoft.com/office/drawing/2014/main" id="{062DAA8B-524F-4901-8FBB-44148FC6356D}"/>
              </a:ext>
            </a:extLst>
          </p:cNvPr>
          <p:cNvSpPr txBox="1"/>
          <p:nvPr/>
        </p:nvSpPr>
        <p:spPr>
          <a:xfrm rot="5400000">
            <a:off x="9005474" y="412746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6" name="文字方塊 54">
            <a:extLst>
              <a:ext uri="{FF2B5EF4-FFF2-40B4-BE49-F238E27FC236}">
                <a16:creationId xmlns:a16="http://schemas.microsoft.com/office/drawing/2014/main" id="{60FAD338-3F7A-4577-9B7B-DE1464495532}"/>
              </a:ext>
            </a:extLst>
          </p:cNvPr>
          <p:cNvSpPr txBox="1"/>
          <p:nvPr/>
        </p:nvSpPr>
        <p:spPr>
          <a:xfrm>
            <a:off x="9074567" y="2608639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7" name="文字方塊 55">
            <a:extLst>
              <a:ext uri="{FF2B5EF4-FFF2-40B4-BE49-F238E27FC236}">
                <a16:creationId xmlns:a16="http://schemas.microsoft.com/office/drawing/2014/main" id="{1995A8D9-336A-49A5-A675-48AB22B2606C}"/>
              </a:ext>
            </a:extLst>
          </p:cNvPr>
          <p:cNvSpPr txBox="1"/>
          <p:nvPr/>
        </p:nvSpPr>
        <p:spPr>
          <a:xfrm>
            <a:off x="9063284" y="3406859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8" name="文字方塊 56">
            <a:extLst>
              <a:ext uri="{FF2B5EF4-FFF2-40B4-BE49-F238E27FC236}">
                <a16:creationId xmlns:a16="http://schemas.microsoft.com/office/drawing/2014/main" id="{18A6E046-35BE-4BED-B1F6-6CED157CA951}"/>
              </a:ext>
            </a:extLst>
          </p:cNvPr>
          <p:cNvSpPr txBox="1"/>
          <p:nvPr/>
        </p:nvSpPr>
        <p:spPr>
          <a:xfrm>
            <a:off x="9063284" y="467309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2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K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9" name="文字方塊 59">
            <a:extLst>
              <a:ext uri="{FF2B5EF4-FFF2-40B4-BE49-F238E27FC236}">
                <a16:creationId xmlns:a16="http://schemas.microsoft.com/office/drawing/2014/main" id="{7AC2479F-1506-4284-BABA-CD373369E0D1}"/>
              </a:ext>
            </a:extLst>
          </p:cNvPr>
          <p:cNvSpPr txBox="1"/>
          <p:nvPr/>
        </p:nvSpPr>
        <p:spPr>
          <a:xfrm>
            <a:off x="2723810" y="5283488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 Layer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0" name="文字方塊 63">
            <a:extLst>
              <a:ext uri="{FF2B5EF4-FFF2-40B4-BE49-F238E27FC236}">
                <a16:creationId xmlns:a16="http://schemas.microsoft.com/office/drawing/2014/main" id="{C4C9DA48-E7E7-429E-84B6-CDF7DCCFDCB4}"/>
              </a:ext>
            </a:extLst>
          </p:cNvPr>
          <p:cNvSpPr txBox="1"/>
          <p:nvPr/>
        </p:nvSpPr>
        <p:spPr>
          <a:xfrm>
            <a:off x="7440230" y="5278509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 Layer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1" name="文字方塊 64">
            <a:extLst>
              <a:ext uri="{FF2B5EF4-FFF2-40B4-BE49-F238E27FC236}">
                <a16:creationId xmlns:a16="http://schemas.microsoft.com/office/drawing/2014/main" id="{2AAAB6E4-EFF1-42E9-8957-0DA7BF227B0F}"/>
              </a:ext>
            </a:extLst>
          </p:cNvPr>
          <p:cNvSpPr txBox="1"/>
          <p:nvPr/>
        </p:nvSpPr>
        <p:spPr>
          <a:xfrm>
            <a:off x="4486976" y="5626089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Hidden Layers</a:t>
            </a:r>
            <a:endParaRPr lang="zh-TW" altLang="en-US" sz="2400" b="1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2" name="右大括弧 65">
            <a:extLst>
              <a:ext uri="{FF2B5EF4-FFF2-40B4-BE49-F238E27FC236}">
                <a16:creationId xmlns:a16="http://schemas.microsoft.com/office/drawing/2014/main" id="{1B1DCDF9-3F5F-42B6-8C8D-E35F8AF7CDDF}"/>
              </a:ext>
            </a:extLst>
          </p:cNvPr>
          <p:cNvSpPr/>
          <p:nvPr/>
        </p:nvSpPr>
        <p:spPr>
          <a:xfrm rot="5400000">
            <a:off x="5447896" y="3978817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3" name="标题 1">
            <a:extLst>
              <a:ext uri="{FF2B5EF4-FFF2-40B4-BE49-F238E27FC236}">
                <a16:creationId xmlns:a16="http://schemas.microsoft.com/office/drawing/2014/main" id="{76ACD975-BB2A-4747-B94D-3B64C8A3033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991382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altLang="zh-CN" kern="0" dirty="0">
                <a:solidFill>
                  <a:srgbClr val="000000"/>
                </a:solidFill>
              </a:rPr>
              <a:t>10.2 </a:t>
            </a:r>
            <a:r>
              <a:rPr lang="zh-CN" altLang="en-US" kern="0" dirty="0">
                <a:solidFill>
                  <a:srgbClr val="000000"/>
                </a:solidFill>
              </a:rPr>
              <a:t>神经网络模型参数空间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07875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5" y="1028882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全链接前馈神经网络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Fully Connect Feedforward Network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9CDE5A-761B-4CA1-9A2A-5211DB0D1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804" y="5673179"/>
            <a:ext cx="1907704" cy="460369"/>
          </a:xfrm>
          <a:prstGeom prst="rect">
            <a:avLst/>
          </a:prstGeom>
        </p:spPr>
      </p:pic>
      <p:sp>
        <p:nvSpPr>
          <p:cNvPr id="19" name="思想气泡: 云 18">
            <a:extLst>
              <a:ext uri="{FF2B5EF4-FFF2-40B4-BE49-F238E27FC236}">
                <a16:creationId xmlns:a16="http://schemas.microsoft.com/office/drawing/2014/main" id="{F57778EA-EC8D-442F-9E0F-B919788EEFCD}"/>
              </a:ext>
            </a:extLst>
          </p:cNvPr>
          <p:cNvSpPr/>
          <p:nvPr/>
        </p:nvSpPr>
        <p:spPr>
          <a:xfrm>
            <a:off x="6895708" y="5130140"/>
            <a:ext cx="1080120" cy="792088"/>
          </a:xfrm>
          <a:prstGeom prst="cloudCallou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graphicFrame>
        <p:nvGraphicFramePr>
          <p:cNvPr id="20" name="对象 5">
            <a:extLst>
              <a:ext uri="{FF2B5EF4-FFF2-40B4-BE49-F238E27FC236}">
                <a16:creationId xmlns:a16="http://schemas.microsoft.com/office/drawing/2014/main" id="{00DCCD4C-642F-4608-B329-1FCD36E0F0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11683" y="1890078"/>
          <a:ext cx="338455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7" name="BMP 图像" r:id="rId5" imgW="0" imgH="0" progId="Paint.Picture">
                  <p:embed/>
                </p:oleObj>
              </mc:Choice>
              <mc:Fallback>
                <p:oleObj name="BMP 图像" r:id="rId5" imgW="0" imgH="0" progId="Paint.Picture">
                  <p:embed/>
                  <p:pic>
                    <p:nvPicPr>
                      <p:cNvPr id="20" name="对象 5">
                        <a:extLst>
                          <a:ext uri="{FF2B5EF4-FFF2-40B4-BE49-F238E27FC236}">
                            <a16:creationId xmlns:a16="http://schemas.microsoft.com/office/drawing/2014/main" id="{00DCCD4C-642F-4608-B329-1FCD36E0F0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1683" y="1890078"/>
                        <a:ext cx="3384550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图片 20">
            <a:extLst>
              <a:ext uri="{FF2B5EF4-FFF2-40B4-BE49-F238E27FC236}">
                <a16:creationId xmlns:a16="http://schemas.microsoft.com/office/drawing/2014/main" id="{B081D1E7-FEFE-4186-8F37-0928368AF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5020" y="1890078"/>
            <a:ext cx="8880600" cy="1600200"/>
          </a:xfrm>
          <a:prstGeom prst="rect">
            <a:avLst/>
          </a:prstGeom>
        </p:spPr>
      </p:pic>
      <p:grpSp>
        <p:nvGrpSpPr>
          <p:cNvPr id="22" name="群組 77">
            <a:extLst>
              <a:ext uri="{FF2B5EF4-FFF2-40B4-BE49-F238E27FC236}">
                <a16:creationId xmlns:a16="http://schemas.microsoft.com/office/drawing/2014/main" id="{7F541FAF-2FEA-48F6-9265-326C9F518528}"/>
              </a:ext>
            </a:extLst>
          </p:cNvPr>
          <p:cNvGrpSpPr/>
          <p:nvPr/>
        </p:nvGrpSpPr>
        <p:grpSpPr>
          <a:xfrm>
            <a:off x="3935197" y="2224739"/>
            <a:ext cx="1134648" cy="3130011"/>
            <a:chOff x="2332137" y="1770729"/>
            <a:chExt cx="1134648" cy="3130011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9E539A8-D5FD-4832-BBFA-6591F571E683}"/>
                </a:ext>
              </a:extLst>
            </p:cNvPr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4" name="文字方塊 3">
              <a:extLst>
                <a:ext uri="{FF2B5EF4-FFF2-40B4-BE49-F238E27FC236}">
                  <a16:creationId xmlns:a16="http://schemas.microsoft.com/office/drawing/2014/main" id="{A454256D-C804-4C04-9028-C960CCBEAFE5}"/>
                </a:ext>
              </a:extLst>
            </p:cNvPr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1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6" name="橢圓 17">
              <a:extLst>
                <a:ext uri="{FF2B5EF4-FFF2-40B4-BE49-F238E27FC236}">
                  <a16:creationId xmlns:a16="http://schemas.microsoft.com/office/drawing/2014/main" id="{734A4C3A-EF50-40D0-ACF7-69E6E98E193A}"/>
                </a:ext>
              </a:extLst>
            </p:cNvPr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橢圓 18">
              <a:extLst>
                <a:ext uri="{FF2B5EF4-FFF2-40B4-BE49-F238E27FC236}">
                  <a16:creationId xmlns:a16="http://schemas.microsoft.com/office/drawing/2014/main" id="{B1CB6A70-FE4F-4784-A6EE-912B48F382AE}"/>
                </a:ext>
              </a:extLst>
            </p:cNvPr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8" name="橢圓 19">
              <a:extLst>
                <a:ext uri="{FF2B5EF4-FFF2-40B4-BE49-F238E27FC236}">
                  <a16:creationId xmlns:a16="http://schemas.microsoft.com/office/drawing/2014/main" id="{1F68F9D9-77F5-40D1-8607-7B225C94D305}"/>
                </a:ext>
              </a:extLst>
            </p:cNvPr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9" name="文字方塊 20">
              <a:extLst>
                <a:ext uri="{FF2B5EF4-FFF2-40B4-BE49-F238E27FC236}">
                  <a16:creationId xmlns:a16="http://schemas.microsoft.com/office/drawing/2014/main" id="{D187A5F7-25CA-4848-9ADF-40FE8C6BB28B}"/>
                </a:ext>
              </a:extLst>
            </p:cNvPr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0" name="群組 78">
            <a:extLst>
              <a:ext uri="{FF2B5EF4-FFF2-40B4-BE49-F238E27FC236}">
                <a16:creationId xmlns:a16="http://schemas.microsoft.com/office/drawing/2014/main" id="{2421D300-E5E3-4300-97BE-4EA280AD12CD}"/>
              </a:ext>
            </a:extLst>
          </p:cNvPr>
          <p:cNvGrpSpPr/>
          <p:nvPr/>
        </p:nvGrpSpPr>
        <p:grpSpPr>
          <a:xfrm>
            <a:off x="5260095" y="2224739"/>
            <a:ext cx="1134648" cy="3113664"/>
            <a:chOff x="3657035" y="1770729"/>
            <a:chExt cx="1134648" cy="311366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E1BD1EB-D5E2-42F9-8E66-B53B497F472C}"/>
                </a:ext>
              </a:extLst>
            </p:cNvPr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2" name="文字方塊 4">
              <a:extLst>
                <a:ext uri="{FF2B5EF4-FFF2-40B4-BE49-F238E27FC236}">
                  <a16:creationId xmlns:a16="http://schemas.microsoft.com/office/drawing/2014/main" id="{ACB344F8-D79E-4CDF-952A-EE4CDF2C3E29}"/>
                </a:ext>
              </a:extLst>
            </p:cNvPr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2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3" name="橢圓 24">
              <a:extLst>
                <a:ext uri="{FF2B5EF4-FFF2-40B4-BE49-F238E27FC236}">
                  <a16:creationId xmlns:a16="http://schemas.microsoft.com/office/drawing/2014/main" id="{9DB8D527-0E50-4208-B423-E652637C145A}"/>
                </a:ext>
              </a:extLst>
            </p:cNvPr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" name="橢圓 25">
              <a:extLst>
                <a:ext uri="{FF2B5EF4-FFF2-40B4-BE49-F238E27FC236}">
                  <a16:creationId xmlns:a16="http://schemas.microsoft.com/office/drawing/2014/main" id="{4C3EF163-99BC-4ADC-A432-D930CD8D44CC}"/>
                </a:ext>
              </a:extLst>
            </p:cNvPr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5" name="橢圓 26">
              <a:extLst>
                <a:ext uri="{FF2B5EF4-FFF2-40B4-BE49-F238E27FC236}">
                  <a16:creationId xmlns:a16="http://schemas.microsoft.com/office/drawing/2014/main" id="{FB18C49B-779C-4152-9D2D-306BF3C8AA86}"/>
                </a:ext>
              </a:extLst>
            </p:cNvPr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6" name="文字方塊 27">
              <a:extLst>
                <a:ext uri="{FF2B5EF4-FFF2-40B4-BE49-F238E27FC236}">
                  <a16:creationId xmlns:a16="http://schemas.microsoft.com/office/drawing/2014/main" id="{14853868-84D5-4E8E-8FAF-62DC3CA5E844}"/>
                </a:ext>
              </a:extLst>
            </p:cNvPr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7" name="群組 79">
            <a:extLst>
              <a:ext uri="{FF2B5EF4-FFF2-40B4-BE49-F238E27FC236}">
                <a16:creationId xmlns:a16="http://schemas.microsoft.com/office/drawing/2014/main" id="{DABA57AF-3C32-4CA0-9F33-5797481B603B}"/>
              </a:ext>
            </a:extLst>
          </p:cNvPr>
          <p:cNvGrpSpPr/>
          <p:nvPr/>
        </p:nvGrpSpPr>
        <p:grpSpPr>
          <a:xfrm>
            <a:off x="7471441" y="2224739"/>
            <a:ext cx="1134648" cy="3130011"/>
            <a:chOff x="5868381" y="1770729"/>
            <a:chExt cx="1134648" cy="3130011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EE2F06E3-39B2-440F-A873-57A377E4BA24}"/>
                </a:ext>
              </a:extLst>
            </p:cNvPr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文字方塊 5">
              <a:extLst>
                <a:ext uri="{FF2B5EF4-FFF2-40B4-BE49-F238E27FC236}">
                  <a16:creationId xmlns:a16="http://schemas.microsoft.com/office/drawing/2014/main" id="{F3D202C5-5660-4483-B1AD-54C4B36E7E10}"/>
                </a:ext>
              </a:extLst>
            </p:cNvPr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L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1" name="橢圓 28">
              <a:extLst>
                <a:ext uri="{FF2B5EF4-FFF2-40B4-BE49-F238E27FC236}">
                  <a16:creationId xmlns:a16="http://schemas.microsoft.com/office/drawing/2014/main" id="{583B34FD-5BC7-4C70-A54C-0D543519DD48}"/>
                </a:ext>
              </a:extLst>
            </p:cNvPr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橢圓 29">
              <a:extLst>
                <a:ext uri="{FF2B5EF4-FFF2-40B4-BE49-F238E27FC236}">
                  <a16:creationId xmlns:a16="http://schemas.microsoft.com/office/drawing/2014/main" id="{4B8A7690-2AF0-4E9E-8E21-785775B56FA3}"/>
                </a:ext>
              </a:extLst>
            </p:cNvPr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橢圓 30">
              <a:extLst>
                <a:ext uri="{FF2B5EF4-FFF2-40B4-BE49-F238E27FC236}">
                  <a16:creationId xmlns:a16="http://schemas.microsoft.com/office/drawing/2014/main" id="{EE323FA2-3291-4AD8-B9BF-53FF8521C8C6}"/>
                </a:ext>
              </a:extLst>
            </p:cNvPr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文字方塊 31">
              <a:extLst>
                <a:ext uri="{FF2B5EF4-FFF2-40B4-BE49-F238E27FC236}">
                  <a16:creationId xmlns:a16="http://schemas.microsoft.com/office/drawing/2014/main" id="{47A9F37C-C265-4B71-BD02-15BAAF7D7E4A}"/>
                </a:ext>
              </a:extLst>
            </p:cNvPr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45" name="文字方塊 32">
            <a:extLst>
              <a:ext uri="{FF2B5EF4-FFF2-40B4-BE49-F238E27FC236}">
                <a16:creationId xmlns:a16="http://schemas.microsoft.com/office/drawing/2014/main" id="{77E2D1E3-CA7C-460E-A1DA-38E1BCC70F8E}"/>
              </a:ext>
            </a:extLst>
          </p:cNvPr>
          <p:cNvSpPr txBox="1"/>
          <p:nvPr/>
        </p:nvSpPr>
        <p:spPr>
          <a:xfrm>
            <a:off x="6203183" y="264587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文字方塊 33">
            <a:extLst>
              <a:ext uri="{FF2B5EF4-FFF2-40B4-BE49-F238E27FC236}">
                <a16:creationId xmlns:a16="http://schemas.microsoft.com/office/drawing/2014/main" id="{2D2E0358-7663-4F46-B1E7-9C961AB9CF2E}"/>
              </a:ext>
            </a:extLst>
          </p:cNvPr>
          <p:cNvSpPr txBox="1"/>
          <p:nvPr/>
        </p:nvSpPr>
        <p:spPr>
          <a:xfrm>
            <a:off x="6210132" y="340685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文字方塊 34">
            <a:extLst>
              <a:ext uri="{FF2B5EF4-FFF2-40B4-BE49-F238E27FC236}">
                <a16:creationId xmlns:a16="http://schemas.microsoft.com/office/drawing/2014/main" id="{97CFDFF1-7E00-4670-97E4-63B8432C01F1}"/>
              </a:ext>
            </a:extLst>
          </p:cNvPr>
          <p:cNvSpPr txBox="1"/>
          <p:nvPr/>
        </p:nvSpPr>
        <p:spPr>
          <a:xfrm>
            <a:off x="6239148" y="462219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8" name="文字方塊 2">
            <a:extLst>
              <a:ext uri="{FF2B5EF4-FFF2-40B4-BE49-F238E27FC236}">
                <a16:creationId xmlns:a16="http://schemas.microsoft.com/office/drawing/2014/main" id="{2C0C3411-A59F-4E70-81B2-D00D61477F07}"/>
              </a:ext>
            </a:extLst>
          </p:cNvPr>
          <p:cNvSpPr txBox="1"/>
          <p:nvPr/>
        </p:nvSpPr>
        <p:spPr>
          <a:xfrm>
            <a:off x="6587811" y="1619854"/>
            <a:ext cx="1181585" cy="461665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neuron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9" name="直線單箭頭接點 9">
            <a:extLst>
              <a:ext uri="{FF2B5EF4-FFF2-40B4-BE49-F238E27FC236}">
                <a16:creationId xmlns:a16="http://schemas.microsoft.com/office/drawing/2014/main" id="{7632EDD5-C09C-40F0-B0A2-D20217C7D8D6}"/>
              </a:ext>
            </a:extLst>
          </p:cNvPr>
          <p:cNvCxnSpPr>
            <a:endCxn id="48" idx="2"/>
          </p:cNvCxnSpPr>
          <p:nvPr/>
        </p:nvCxnSpPr>
        <p:spPr>
          <a:xfrm flipV="1">
            <a:off x="5762684" y="2081519"/>
            <a:ext cx="1415920" cy="943818"/>
          </a:xfrm>
          <a:prstGeom prst="straightConnector1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0" name="文字方塊 32">
            <a:extLst>
              <a:ext uri="{FF2B5EF4-FFF2-40B4-BE49-F238E27FC236}">
                <a16:creationId xmlns:a16="http://schemas.microsoft.com/office/drawing/2014/main" id="{DFF56A40-06DF-48BD-BD68-ADFB4DA3BC8E}"/>
              </a:ext>
            </a:extLst>
          </p:cNvPr>
          <p:cNvSpPr txBox="1"/>
          <p:nvPr/>
        </p:nvSpPr>
        <p:spPr>
          <a:xfrm>
            <a:off x="6203183" y="264587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文字方塊 33">
            <a:extLst>
              <a:ext uri="{FF2B5EF4-FFF2-40B4-BE49-F238E27FC236}">
                <a16:creationId xmlns:a16="http://schemas.microsoft.com/office/drawing/2014/main" id="{D60D3760-CBCF-48B9-B054-9111CC9CB634}"/>
              </a:ext>
            </a:extLst>
          </p:cNvPr>
          <p:cNvSpPr txBox="1"/>
          <p:nvPr/>
        </p:nvSpPr>
        <p:spPr>
          <a:xfrm>
            <a:off x="6210132" y="340685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文字方塊 34">
            <a:extLst>
              <a:ext uri="{FF2B5EF4-FFF2-40B4-BE49-F238E27FC236}">
                <a16:creationId xmlns:a16="http://schemas.microsoft.com/office/drawing/2014/main" id="{12F08DD9-A9EC-45E4-A49C-2BFEAB47A180}"/>
              </a:ext>
            </a:extLst>
          </p:cNvPr>
          <p:cNvSpPr txBox="1"/>
          <p:nvPr/>
        </p:nvSpPr>
        <p:spPr>
          <a:xfrm>
            <a:off x="6239148" y="462219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53" name="群組 81">
            <a:extLst>
              <a:ext uri="{FF2B5EF4-FFF2-40B4-BE49-F238E27FC236}">
                <a16:creationId xmlns:a16="http://schemas.microsoft.com/office/drawing/2014/main" id="{45447A26-397B-4D0F-987A-FFABE41FDB89}"/>
              </a:ext>
            </a:extLst>
          </p:cNvPr>
          <p:cNvGrpSpPr/>
          <p:nvPr/>
        </p:nvGrpSpPr>
        <p:grpSpPr>
          <a:xfrm>
            <a:off x="6915002" y="2977484"/>
            <a:ext cx="753037" cy="2013721"/>
            <a:chOff x="5357094" y="2515814"/>
            <a:chExt cx="753037" cy="2013721"/>
          </a:xfrm>
        </p:grpSpPr>
        <p:cxnSp>
          <p:nvCxnSpPr>
            <p:cNvPr id="54" name="直線單箭頭接點 66">
              <a:extLst>
                <a:ext uri="{FF2B5EF4-FFF2-40B4-BE49-F238E27FC236}">
                  <a16:creationId xmlns:a16="http://schemas.microsoft.com/office/drawing/2014/main" id="{5A74E15F-3FBE-4AF9-A802-7A7D2F4517A2}"/>
                </a:ext>
              </a:extLst>
            </p:cNvPr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直線單箭頭接點 69">
              <a:extLst>
                <a:ext uri="{FF2B5EF4-FFF2-40B4-BE49-F238E27FC236}">
                  <a16:creationId xmlns:a16="http://schemas.microsoft.com/office/drawing/2014/main" id="{4B982AAC-5155-428C-A5C9-A1C53F3E9704}"/>
                </a:ext>
              </a:extLst>
            </p:cNvPr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6" name="直線單箭頭接點 70">
              <a:extLst>
                <a:ext uri="{FF2B5EF4-FFF2-40B4-BE49-F238E27FC236}">
                  <a16:creationId xmlns:a16="http://schemas.microsoft.com/office/drawing/2014/main" id="{62D4A3CF-6EB6-442F-8715-E55FF15CEAFC}"/>
                </a:ext>
              </a:extLst>
            </p:cNvPr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7" name="直線單箭頭接點 71">
              <a:extLst>
                <a:ext uri="{FF2B5EF4-FFF2-40B4-BE49-F238E27FC236}">
                  <a16:creationId xmlns:a16="http://schemas.microsoft.com/office/drawing/2014/main" id="{A719459C-BB78-4CC3-A36A-59FECD783C5A}"/>
                </a:ext>
              </a:extLst>
            </p:cNvPr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8" name="直線單箭頭接點 72">
              <a:extLst>
                <a:ext uri="{FF2B5EF4-FFF2-40B4-BE49-F238E27FC236}">
                  <a16:creationId xmlns:a16="http://schemas.microsoft.com/office/drawing/2014/main" id="{18AB49D7-6D7D-48BF-AE4F-E99D9E08E243}"/>
                </a:ext>
              </a:extLst>
            </p:cNvPr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直線單箭頭接點 73">
              <a:extLst>
                <a:ext uri="{FF2B5EF4-FFF2-40B4-BE49-F238E27FC236}">
                  <a16:creationId xmlns:a16="http://schemas.microsoft.com/office/drawing/2014/main" id="{C72C3E94-1EB6-4A31-B26A-DFDDC6BB7E6D}"/>
                </a:ext>
              </a:extLst>
            </p:cNvPr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0" name="直線單箭頭接點 74">
              <a:extLst>
                <a:ext uri="{FF2B5EF4-FFF2-40B4-BE49-F238E27FC236}">
                  <a16:creationId xmlns:a16="http://schemas.microsoft.com/office/drawing/2014/main" id="{E7E69B42-BD63-4624-AACC-29C960BCD690}"/>
                </a:ext>
              </a:extLst>
            </p:cNvPr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直線單箭頭接點 75">
              <a:extLst>
                <a:ext uri="{FF2B5EF4-FFF2-40B4-BE49-F238E27FC236}">
                  <a16:creationId xmlns:a16="http://schemas.microsoft.com/office/drawing/2014/main" id="{5A3855BB-F2DB-42F1-872F-B6D0F10B8229}"/>
                </a:ext>
              </a:extLst>
            </p:cNvPr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直線單箭頭接點 76">
              <a:extLst>
                <a:ext uri="{FF2B5EF4-FFF2-40B4-BE49-F238E27FC236}">
                  <a16:creationId xmlns:a16="http://schemas.microsoft.com/office/drawing/2014/main" id="{D64B9FE9-2873-4B7F-9E88-3BC4FAF175F0}"/>
                </a:ext>
              </a:extLst>
            </p:cNvPr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3" name="群組 80">
            <a:extLst>
              <a:ext uri="{FF2B5EF4-FFF2-40B4-BE49-F238E27FC236}">
                <a16:creationId xmlns:a16="http://schemas.microsoft.com/office/drawing/2014/main" id="{94783937-C99B-478F-832F-DF1591F3E7A5}"/>
              </a:ext>
            </a:extLst>
          </p:cNvPr>
          <p:cNvGrpSpPr/>
          <p:nvPr/>
        </p:nvGrpSpPr>
        <p:grpSpPr>
          <a:xfrm>
            <a:off x="4769602" y="2962215"/>
            <a:ext cx="753037" cy="2028469"/>
            <a:chOff x="3166542" y="2508205"/>
            <a:chExt cx="753037" cy="2028469"/>
          </a:xfrm>
        </p:grpSpPr>
        <p:cxnSp>
          <p:nvCxnSpPr>
            <p:cNvPr id="64" name="直線單箭頭接點 35">
              <a:extLst>
                <a:ext uri="{FF2B5EF4-FFF2-40B4-BE49-F238E27FC236}">
                  <a16:creationId xmlns:a16="http://schemas.microsoft.com/office/drawing/2014/main" id="{BA22CFD6-B899-4C5A-A66A-3069C59C8B84}"/>
                </a:ext>
              </a:extLst>
            </p:cNvPr>
            <p:cNvCxnSpPr/>
            <p:nvPr/>
          </p:nvCxnSpPr>
          <p:spPr>
            <a:xfrm>
              <a:off x="3175833" y="2508205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5" name="直線單箭頭接點 36">
              <a:extLst>
                <a:ext uri="{FF2B5EF4-FFF2-40B4-BE49-F238E27FC236}">
                  <a16:creationId xmlns:a16="http://schemas.microsoft.com/office/drawing/2014/main" id="{7013311D-2D71-4CC3-92DE-188BCE3FBB66}"/>
                </a:ext>
              </a:extLst>
            </p:cNvPr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6" name="直線單箭頭接點 37">
              <a:extLst>
                <a:ext uri="{FF2B5EF4-FFF2-40B4-BE49-F238E27FC236}">
                  <a16:creationId xmlns:a16="http://schemas.microsoft.com/office/drawing/2014/main" id="{95B4EBF1-4453-49D5-8AD4-5BBBA6D3F386}"/>
                </a:ext>
              </a:extLst>
            </p:cNvPr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7" name="直線單箭頭接點 38">
              <a:extLst>
                <a:ext uri="{FF2B5EF4-FFF2-40B4-BE49-F238E27FC236}">
                  <a16:creationId xmlns:a16="http://schemas.microsoft.com/office/drawing/2014/main" id="{D371B135-608A-4E3D-82A4-368C50786071}"/>
                </a:ext>
              </a:extLst>
            </p:cNvPr>
            <p:cNvCxnSpPr/>
            <p:nvPr/>
          </p:nvCxnSpPr>
          <p:spPr>
            <a:xfrm flipV="1">
              <a:off x="3178175" y="2508205"/>
              <a:ext cx="739062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直線單箭頭接點 39">
              <a:extLst>
                <a:ext uri="{FF2B5EF4-FFF2-40B4-BE49-F238E27FC236}">
                  <a16:creationId xmlns:a16="http://schemas.microsoft.com/office/drawing/2014/main" id="{7AAB8A26-1D65-4404-BC1E-C043C30A842D}"/>
                </a:ext>
              </a:extLst>
            </p:cNvPr>
            <p:cNvCxnSpPr/>
            <p:nvPr/>
          </p:nvCxnSpPr>
          <p:spPr>
            <a:xfrm>
              <a:off x="3175833" y="2508205"/>
              <a:ext cx="743746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9" name="直線單箭頭接點 40">
              <a:extLst>
                <a:ext uri="{FF2B5EF4-FFF2-40B4-BE49-F238E27FC236}">
                  <a16:creationId xmlns:a16="http://schemas.microsoft.com/office/drawing/2014/main" id="{4EE7FEAA-DE12-48D5-8093-7DB8AC9BB11E}"/>
                </a:ext>
              </a:extLst>
            </p:cNvPr>
            <p:cNvCxnSpPr/>
            <p:nvPr/>
          </p:nvCxnSpPr>
          <p:spPr>
            <a:xfrm>
              <a:off x="3175833" y="2508205"/>
              <a:ext cx="732113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0" name="直線單箭頭接點 41">
              <a:extLst>
                <a:ext uri="{FF2B5EF4-FFF2-40B4-BE49-F238E27FC236}">
                  <a16:creationId xmlns:a16="http://schemas.microsoft.com/office/drawing/2014/main" id="{A35D8A25-A03D-4A1A-B407-3114CEAA1958}"/>
                </a:ext>
              </a:extLst>
            </p:cNvPr>
            <p:cNvCxnSpPr/>
            <p:nvPr/>
          </p:nvCxnSpPr>
          <p:spPr>
            <a:xfrm>
              <a:off x="3178175" y="3286775"/>
              <a:ext cx="729771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" name="直線單箭頭接點 42">
              <a:extLst>
                <a:ext uri="{FF2B5EF4-FFF2-40B4-BE49-F238E27FC236}">
                  <a16:creationId xmlns:a16="http://schemas.microsoft.com/office/drawing/2014/main" id="{98C8D3FE-E7B1-4B35-8217-1EF4CF66B273}"/>
                </a:ext>
              </a:extLst>
            </p:cNvPr>
            <p:cNvCxnSpPr/>
            <p:nvPr/>
          </p:nvCxnSpPr>
          <p:spPr>
            <a:xfrm flipV="1">
              <a:off x="3166542" y="2508205"/>
              <a:ext cx="750695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2" name="直線單箭頭接點 43">
              <a:extLst>
                <a:ext uri="{FF2B5EF4-FFF2-40B4-BE49-F238E27FC236}">
                  <a16:creationId xmlns:a16="http://schemas.microsoft.com/office/drawing/2014/main" id="{A0F40B5A-8ADF-44B6-800D-7E775D8BFA5B}"/>
                </a:ext>
              </a:extLst>
            </p:cNvPr>
            <p:cNvCxnSpPr/>
            <p:nvPr/>
          </p:nvCxnSpPr>
          <p:spPr>
            <a:xfrm flipV="1">
              <a:off x="3166542" y="3286775"/>
              <a:ext cx="753037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73" name="矩形 72">
            <a:extLst>
              <a:ext uri="{FF2B5EF4-FFF2-40B4-BE49-F238E27FC236}">
                <a16:creationId xmlns:a16="http://schemas.microsoft.com/office/drawing/2014/main" id="{3EBAA03C-DD3A-4A81-BA96-417EDA60754B}"/>
              </a:ext>
            </a:extLst>
          </p:cNvPr>
          <p:cNvSpPr/>
          <p:nvPr/>
        </p:nvSpPr>
        <p:spPr>
          <a:xfrm>
            <a:off x="2924522" y="2706523"/>
            <a:ext cx="498951" cy="262505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4" name="文字方塊 6">
            <a:extLst>
              <a:ext uri="{FF2B5EF4-FFF2-40B4-BE49-F238E27FC236}">
                <a16:creationId xmlns:a16="http://schemas.microsoft.com/office/drawing/2014/main" id="{A0FDA4E6-A093-46F9-8F62-09B4FC0BAD15}"/>
              </a:ext>
            </a:extLst>
          </p:cNvPr>
          <p:cNvSpPr txBox="1"/>
          <p:nvPr/>
        </p:nvSpPr>
        <p:spPr>
          <a:xfrm>
            <a:off x="2597036" y="222473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7C548BB-6AA0-49F0-8F52-1603CD0F99E6}"/>
              </a:ext>
            </a:extLst>
          </p:cNvPr>
          <p:cNvSpPr/>
          <p:nvPr/>
        </p:nvSpPr>
        <p:spPr>
          <a:xfrm>
            <a:off x="2992910" y="3424216"/>
            <a:ext cx="342900" cy="3429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9B8AA6C2-C68D-45CD-B343-984166BCE98A}"/>
              </a:ext>
            </a:extLst>
          </p:cNvPr>
          <p:cNvSpPr/>
          <p:nvPr/>
        </p:nvSpPr>
        <p:spPr>
          <a:xfrm>
            <a:off x="2998728" y="2853887"/>
            <a:ext cx="342900" cy="3429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77" name="Object 12">
            <a:extLst>
              <a:ext uri="{FF2B5EF4-FFF2-40B4-BE49-F238E27FC236}">
                <a16:creationId xmlns:a16="http://schemas.microsoft.com/office/drawing/2014/main" id="{12FABBE6-98FB-486B-A47F-902BBCEF7E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1427" y="2758637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8" name="方程式" r:id="rId8" imgW="152280" imgH="215640" progId="Equation.3">
                  <p:embed/>
                </p:oleObj>
              </mc:Choice>
              <mc:Fallback>
                <p:oleObj name="方程式" r:id="rId8" imgW="152280" imgH="215640" progId="Equation.3">
                  <p:embed/>
                  <p:pic>
                    <p:nvPicPr>
                      <p:cNvPr id="77" name="Object 12">
                        <a:extLst>
                          <a:ext uri="{FF2B5EF4-FFF2-40B4-BE49-F238E27FC236}">
                            <a16:creationId xmlns:a16="http://schemas.microsoft.com/office/drawing/2014/main" id="{12FABBE6-98FB-486B-A47F-902BBCEF7E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1427" y="2758637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12">
            <a:extLst>
              <a:ext uri="{FF2B5EF4-FFF2-40B4-BE49-F238E27FC236}">
                <a16:creationId xmlns:a16="http://schemas.microsoft.com/office/drawing/2014/main" id="{C9D4C775-BAA6-4332-8869-2DF55D4BEC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6723" y="334136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9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78" name="Object 12">
                        <a:extLst>
                          <a:ext uri="{FF2B5EF4-FFF2-40B4-BE49-F238E27FC236}">
                            <a16:creationId xmlns:a16="http://schemas.microsoft.com/office/drawing/2014/main" id="{C9D4C775-BAA6-4332-8869-2DF55D4BEC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723" y="334136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矩形 78">
            <a:extLst>
              <a:ext uri="{FF2B5EF4-FFF2-40B4-BE49-F238E27FC236}">
                <a16:creationId xmlns:a16="http://schemas.microsoft.com/office/drawing/2014/main" id="{0D419187-6403-4E4E-88FD-56D335366AA8}"/>
              </a:ext>
            </a:extLst>
          </p:cNvPr>
          <p:cNvSpPr/>
          <p:nvPr/>
        </p:nvSpPr>
        <p:spPr>
          <a:xfrm>
            <a:off x="3002435" y="4821973"/>
            <a:ext cx="342900" cy="3429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bject 12">
                <a:extLst>
                  <a:ext uri="{FF2B5EF4-FFF2-40B4-BE49-F238E27FC236}">
                    <a16:creationId xmlns:a16="http://schemas.microsoft.com/office/drawing/2014/main" id="{D3FC570E-7418-4401-8C86-7B1EC49F1D1E}"/>
                  </a:ext>
                </a:extLst>
              </p:cNvPr>
              <p:cNvSpPr txBox="1"/>
              <p:nvPr/>
            </p:nvSpPr>
            <p:spPr bwMode="auto">
              <a:xfrm>
                <a:off x="3000058" y="4725353"/>
                <a:ext cx="407987" cy="4889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0" name="Object 12">
                <a:extLst>
                  <a:ext uri="{FF2B5EF4-FFF2-40B4-BE49-F238E27FC236}">
                    <a16:creationId xmlns:a16="http://schemas.microsoft.com/office/drawing/2014/main" id="{D3FC570E-7418-4401-8C86-7B1EC49F1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0058" y="4725353"/>
                <a:ext cx="407987" cy="4889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文字方塊 23">
            <a:extLst>
              <a:ext uri="{FF2B5EF4-FFF2-40B4-BE49-F238E27FC236}">
                <a16:creationId xmlns:a16="http://schemas.microsoft.com/office/drawing/2014/main" id="{9F5BB2B2-3D88-4680-BDD6-68730A6316CA}"/>
              </a:ext>
            </a:extLst>
          </p:cNvPr>
          <p:cNvSpPr txBox="1"/>
          <p:nvPr/>
        </p:nvSpPr>
        <p:spPr>
          <a:xfrm rot="5400000">
            <a:off x="2878367" y="410691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2" name="直線單箭頭接點 44">
            <a:extLst>
              <a:ext uri="{FF2B5EF4-FFF2-40B4-BE49-F238E27FC236}">
                <a16:creationId xmlns:a16="http://schemas.microsoft.com/office/drawing/2014/main" id="{972461FB-7ABB-4D1A-BDA7-A9FD47950F1D}"/>
              </a:ext>
            </a:extLst>
          </p:cNvPr>
          <p:cNvCxnSpPr/>
          <p:nvPr/>
        </p:nvCxnSpPr>
        <p:spPr>
          <a:xfrm flipV="1">
            <a:off x="3345335" y="2976963"/>
            <a:ext cx="859400" cy="2999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45">
            <a:extLst>
              <a:ext uri="{FF2B5EF4-FFF2-40B4-BE49-F238E27FC236}">
                <a16:creationId xmlns:a16="http://schemas.microsoft.com/office/drawing/2014/main" id="{B693CB76-904B-478B-8428-58357DE490D4}"/>
              </a:ext>
            </a:extLst>
          </p:cNvPr>
          <p:cNvCxnSpPr>
            <a:stCxn id="76" idx="3"/>
          </p:cNvCxnSpPr>
          <p:nvPr/>
        </p:nvCxnSpPr>
        <p:spPr>
          <a:xfrm>
            <a:off x="3341628" y="3025337"/>
            <a:ext cx="865449" cy="73019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4" name="直線單箭頭接點 46">
            <a:extLst>
              <a:ext uri="{FF2B5EF4-FFF2-40B4-BE49-F238E27FC236}">
                <a16:creationId xmlns:a16="http://schemas.microsoft.com/office/drawing/2014/main" id="{89EF990F-12F7-427E-8E5A-09188AEF72F9}"/>
              </a:ext>
            </a:extLst>
          </p:cNvPr>
          <p:cNvCxnSpPr>
            <a:stCxn id="76" idx="3"/>
          </p:cNvCxnSpPr>
          <p:nvPr/>
        </p:nvCxnSpPr>
        <p:spPr>
          <a:xfrm>
            <a:off x="3341628" y="3025337"/>
            <a:ext cx="853816" cy="195820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5" name="直線單箭頭接點 47">
            <a:extLst>
              <a:ext uri="{FF2B5EF4-FFF2-40B4-BE49-F238E27FC236}">
                <a16:creationId xmlns:a16="http://schemas.microsoft.com/office/drawing/2014/main" id="{539DAB48-34F6-4ECE-9DCF-DDB6B5523BC2}"/>
              </a:ext>
            </a:extLst>
          </p:cNvPr>
          <p:cNvCxnSpPr>
            <a:stCxn id="78" idx="3"/>
          </p:cNvCxnSpPr>
          <p:nvPr/>
        </p:nvCxnSpPr>
        <p:spPr>
          <a:xfrm flipV="1">
            <a:off x="3369148" y="2976963"/>
            <a:ext cx="835587" cy="595384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直線單箭頭接點 48">
            <a:extLst>
              <a:ext uri="{FF2B5EF4-FFF2-40B4-BE49-F238E27FC236}">
                <a16:creationId xmlns:a16="http://schemas.microsoft.com/office/drawing/2014/main" id="{5AD0246D-348B-49CE-88BA-A30CB8211FC0}"/>
              </a:ext>
            </a:extLst>
          </p:cNvPr>
          <p:cNvCxnSpPr>
            <a:stCxn id="75" idx="3"/>
          </p:cNvCxnSpPr>
          <p:nvPr/>
        </p:nvCxnSpPr>
        <p:spPr>
          <a:xfrm>
            <a:off x="3335810" y="3595666"/>
            <a:ext cx="871267" cy="159867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7" name="直線單箭頭接點 49">
            <a:extLst>
              <a:ext uri="{FF2B5EF4-FFF2-40B4-BE49-F238E27FC236}">
                <a16:creationId xmlns:a16="http://schemas.microsoft.com/office/drawing/2014/main" id="{B08B25BF-3833-461C-84A0-342EBD835FA8}"/>
              </a:ext>
            </a:extLst>
          </p:cNvPr>
          <p:cNvCxnSpPr>
            <a:stCxn id="75" idx="3"/>
          </p:cNvCxnSpPr>
          <p:nvPr/>
        </p:nvCxnSpPr>
        <p:spPr>
          <a:xfrm>
            <a:off x="3335810" y="3595666"/>
            <a:ext cx="859634" cy="1387879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8" name="直線單箭頭接點 50">
            <a:extLst>
              <a:ext uri="{FF2B5EF4-FFF2-40B4-BE49-F238E27FC236}">
                <a16:creationId xmlns:a16="http://schemas.microsoft.com/office/drawing/2014/main" id="{F070F91E-C745-45C3-9BAD-97DD6AF74057}"/>
              </a:ext>
            </a:extLst>
          </p:cNvPr>
          <p:cNvCxnSpPr>
            <a:cxnSpLocks/>
          </p:cNvCxnSpPr>
          <p:nvPr/>
        </p:nvCxnSpPr>
        <p:spPr>
          <a:xfrm flipV="1">
            <a:off x="3407307" y="2976963"/>
            <a:ext cx="797428" cy="199323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9" name="直線單箭頭接點 51">
            <a:extLst>
              <a:ext uri="{FF2B5EF4-FFF2-40B4-BE49-F238E27FC236}">
                <a16:creationId xmlns:a16="http://schemas.microsoft.com/office/drawing/2014/main" id="{BE1CD05C-5EEE-4273-8FA6-E3C5AF1FEB2B}"/>
              </a:ext>
            </a:extLst>
          </p:cNvPr>
          <p:cNvCxnSpPr>
            <a:cxnSpLocks/>
          </p:cNvCxnSpPr>
          <p:nvPr/>
        </p:nvCxnSpPr>
        <p:spPr>
          <a:xfrm flipV="1">
            <a:off x="3380938" y="3755533"/>
            <a:ext cx="826139" cy="121460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0" name="直線單箭頭接點 52">
            <a:extLst>
              <a:ext uri="{FF2B5EF4-FFF2-40B4-BE49-F238E27FC236}">
                <a16:creationId xmlns:a16="http://schemas.microsoft.com/office/drawing/2014/main" id="{18B3B5FC-30D1-4F2A-8A9D-1B44204DD38E}"/>
              </a:ext>
            </a:extLst>
          </p:cNvPr>
          <p:cNvCxnSpPr>
            <a:cxnSpLocks/>
          </p:cNvCxnSpPr>
          <p:nvPr/>
        </p:nvCxnSpPr>
        <p:spPr>
          <a:xfrm>
            <a:off x="3380938" y="4970139"/>
            <a:ext cx="814506" cy="1340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1" name="直線單箭頭接點 10">
            <a:extLst>
              <a:ext uri="{FF2B5EF4-FFF2-40B4-BE49-F238E27FC236}">
                <a16:creationId xmlns:a16="http://schemas.microsoft.com/office/drawing/2014/main" id="{35C8C72D-B4D5-45AB-94A4-39023A9FA7A0}"/>
              </a:ext>
            </a:extLst>
          </p:cNvPr>
          <p:cNvCxnSpPr/>
          <p:nvPr/>
        </p:nvCxnSpPr>
        <p:spPr>
          <a:xfrm>
            <a:off x="8036796" y="3727302"/>
            <a:ext cx="1018599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直線單箭頭接點 11">
            <a:extLst>
              <a:ext uri="{FF2B5EF4-FFF2-40B4-BE49-F238E27FC236}">
                <a16:creationId xmlns:a16="http://schemas.microsoft.com/office/drawing/2014/main" id="{A26A2BCB-0C85-423A-9E4A-6FF03A3E4405}"/>
              </a:ext>
            </a:extLst>
          </p:cNvPr>
          <p:cNvCxnSpPr/>
          <p:nvPr/>
        </p:nvCxnSpPr>
        <p:spPr>
          <a:xfrm>
            <a:off x="8146112" y="4973192"/>
            <a:ext cx="905748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3" name="直線單箭頭接點 12">
            <a:extLst>
              <a:ext uri="{FF2B5EF4-FFF2-40B4-BE49-F238E27FC236}">
                <a16:creationId xmlns:a16="http://schemas.microsoft.com/office/drawing/2014/main" id="{E71BDCE7-2AE5-4FFA-A9FC-21E3F4090050}"/>
              </a:ext>
            </a:extLst>
          </p:cNvPr>
          <p:cNvCxnSpPr/>
          <p:nvPr/>
        </p:nvCxnSpPr>
        <p:spPr>
          <a:xfrm>
            <a:off x="8012912" y="2948499"/>
            <a:ext cx="105037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4" name="文字方塊 7">
            <a:extLst>
              <a:ext uri="{FF2B5EF4-FFF2-40B4-BE49-F238E27FC236}">
                <a16:creationId xmlns:a16="http://schemas.microsoft.com/office/drawing/2014/main" id="{A267A501-5C5D-444D-BF13-091A127413E6}"/>
              </a:ext>
            </a:extLst>
          </p:cNvPr>
          <p:cNvSpPr txBox="1"/>
          <p:nvPr/>
        </p:nvSpPr>
        <p:spPr>
          <a:xfrm>
            <a:off x="8741078" y="222473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</a:t>
            </a:r>
          </a:p>
        </p:txBody>
      </p:sp>
      <p:sp>
        <p:nvSpPr>
          <p:cNvPr id="95" name="文字方塊 53">
            <a:extLst>
              <a:ext uri="{FF2B5EF4-FFF2-40B4-BE49-F238E27FC236}">
                <a16:creationId xmlns:a16="http://schemas.microsoft.com/office/drawing/2014/main" id="{062DAA8B-524F-4901-8FBB-44148FC6356D}"/>
              </a:ext>
            </a:extLst>
          </p:cNvPr>
          <p:cNvSpPr txBox="1"/>
          <p:nvPr/>
        </p:nvSpPr>
        <p:spPr>
          <a:xfrm rot="5400000">
            <a:off x="9005474" y="412746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6" name="文字方塊 54">
            <a:extLst>
              <a:ext uri="{FF2B5EF4-FFF2-40B4-BE49-F238E27FC236}">
                <a16:creationId xmlns:a16="http://schemas.microsoft.com/office/drawing/2014/main" id="{60FAD338-3F7A-4577-9B7B-DE1464495532}"/>
              </a:ext>
            </a:extLst>
          </p:cNvPr>
          <p:cNvSpPr txBox="1"/>
          <p:nvPr/>
        </p:nvSpPr>
        <p:spPr>
          <a:xfrm>
            <a:off x="9074567" y="2608639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7" name="文字方塊 55">
            <a:extLst>
              <a:ext uri="{FF2B5EF4-FFF2-40B4-BE49-F238E27FC236}">
                <a16:creationId xmlns:a16="http://schemas.microsoft.com/office/drawing/2014/main" id="{1995A8D9-336A-49A5-A675-48AB22B2606C}"/>
              </a:ext>
            </a:extLst>
          </p:cNvPr>
          <p:cNvSpPr txBox="1"/>
          <p:nvPr/>
        </p:nvSpPr>
        <p:spPr>
          <a:xfrm>
            <a:off x="9063284" y="3406859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8" name="文字方塊 56">
            <a:extLst>
              <a:ext uri="{FF2B5EF4-FFF2-40B4-BE49-F238E27FC236}">
                <a16:creationId xmlns:a16="http://schemas.microsoft.com/office/drawing/2014/main" id="{18A6E046-35BE-4BED-B1F6-6CED157CA951}"/>
              </a:ext>
            </a:extLst>
          </p:cNvPr>
          <p:cNvSpPr txBox="1"/>
          <p:nvPr/>
        </p:nvSpPr>
        <p:spPr>
          <a:xfrm>
            <a:off x="9063284" y="467309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2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K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9" name="文字方塊 59">
            <a:extLst>
              <a:ext uri="{FF2B5EF4-FFF2-40B4-BE49-F238E27FC236}">
                <a16:creationId xmlns:a16="http://schemas.microsoft.com/office/drawing/2014/main" id="{7AC2479F-1506-4284-BABA-CD373369E0D1}"/>
              </a:ext>
            </a:extLst>
          </p:cNvPr>
          <p:cNvSpPr txBox="1"/>
          <p:nvPr/>
        </p:nvSpPr>
        <p:spPr>
          <a:xfrm>
            <a:off x="2723810" y="5283488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 Layer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0" name="文字方塊 63">
            <a:extLst>
              <a:ext uri="{FF2B5EF4-FFF2-40B4-BE49-F238E27FC236}">
                <a16:creationId xmlns:a16="http://schemas.microsoft.com/office/drawing/2014/main" id="{C4C9DA48-E7E7-429E-84B6-CDF7DCCFDCB4}"/>
              </a:ext>
            </a:extLst>
          </p:cNvPr>
          <p:cNvSpPr txBox="1"/>
          <p:nvPr/>
        </p:nvSpPr>
        <p:spPr>
          <a:xfrm>
            <a:off x="7440230" y="5278509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 Layer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1" name="文字方塊 64">
            <a:extLst>
              <a:ext uri="{FF2B5EF4-FFF2-40B4-BE49-F238E27FC236}">
                <a16:creationId xmlns:a16="http://schemas.microsoft.com/office/drawing/2014/main" id="{2AAAB6E4-EFF1-42E9-8957-0DA7BF227B0F}"/>
              </a:ext>
            </a:extLst>
          </p:cNvPr>
          <p:cNvSpPr txBox="1"/>
          <p:nvPr/>
        </p:nvSpPr>
        <p:spPr>
          <a:xfrm>
            <a:off x="4486976" y="5626089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Hidden Layers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2" name="右大括弧 65">
            <a:extLst>
              <a:ext uri="{FF2B5EF4-FFF2-40B4-BE49-F238E27FC236}">
                <a16:creationId xmlns:a16="http://schemas.microsoft.com/office/drawing/2014/main" id="{1B1DCDF9-3F5F-42B6-8C8D-E35F8AF7CDDF}"/>
              </a:ext>
            </a:extLst>
          </p:cNvPr>
          <p:cNvSpPr/>
          <p:nvPr/>
        </p:nvSpPr>
        <p:spPr>
          <a:xfrm rot="5400000">
            <a:off x="5447896" y="3978817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8C06DF4-F98C-4ABD-B9DB-7B10B4104887}"/>
              </a:ext>
            </a:extLst>
          </p:cNvPr>
          <p:cNvSpPr/>
          <p:nvPr/>
        </p:nvSpPr>
        <p:spPr>
          <a:xfrm>
            <a:off x="7688596" y="2670776"/>
            <a:ext cx="666180" cy="2660799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4" name="文字方塊 138">
            <a:extLst>
              <a:ext uri="{FF2B5EF4-FFF2-40B4-BE49-F238E27FC236}">
                <a16:creationId xmlns:a16="http://schemas.microsoft.com/office/drawing/2014/main" id="{853DB8AE-3BDD-4554-8F2D-EB2937E0A0A9}"/>
              </a:ext>
            </a:extLst>
          </p:cNvPr>
          <p:cNvSpPr txBox="1"/>
          <p:nvPr/>
        </p:nvSpPr>
        <p:spPr>
          <a:xfrm rot="5400000">
            <a:off x="7273422" y="3846095"/>
            <a:ext cx="1510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 err="1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Softmax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5" name="文字方塊 136">
            <a:extLst>
              <a:ext uri="{FF2B5EF4-FFF2-40B4-BE49-F238E27FC236}">
                <a16:creationId xmlns:a16="http://schemas.microsoft.com/office/drawing/2014/main" id="{3E92EFA0-EB2D-4807-A77F-99C450D3EAFD}"/>
              </a:ext>
            </a:extLst>
          </p:cNvPr>
          <p:cNvSpPr txBox="1"/>
          <p:nvPr/>
        </p:nvSpPr>
        <p:spPr>
          <a:xfrm>
            <a:off x="8546095" y="5354750"/>
            <a:ext cx="1765609" cy="830997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= Multi-class Classifier 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6" name="标题 1">
            <a:extLst>
              <a:ext uri="{FF2B5EF4-FFF2-40B4-BE49-F238E27FC236}">
                <a16:creationId xmlns:a16="http://schemas.microsoft.com/office/drawing/2014/main" id="{D3CC883D-8906-45B7-8AA3-509FB81A8995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991382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altLang="zh-CN" kern="0" dirty="0">
                <a:solidFill>
                  <a:srgbClr val="000000"/>
                </a:solidFill>
              </a:rPr>
              <a:t>10.2 </a:t>
            </a:r>
            <a:r>
              <a:rPr lang="zh-CN" altLang="en-US" kern="0" dirty="0">
                <a:solidFill>
                  <a:srgbClr val="000000"/>
                </a:solidFill>
              </a:rPr>
              <a:t>神经网络模型参数空间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2023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5" y="1028882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全链接前馈神经网络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Fully Connect Feedforward Network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081D1E7-FEFE-4186-8F37-0928368AF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020" y="1890078"/>
            <a:ext cx="8880600" cy="1600200"/>
          </a:xfrm>
          <a:prstGeom prst="rect">
            <a:avLst/>
          </a:prstGeom>
        </p:spPr>
      </p:pic>
      <p:cxnSp>
        <p:nvCxnSpPr>
          <p:cNvPr id="108" name="直線單箭頭接點 10">
            <a:extLst>
              <a:ext uri="{FF2B5EF4-FFF2-40B4-BE49-F238E27FC236}">
                <a16:creationId xmlns:a16="http://schemas.microsoft.com/office/drawing/2014/main" id="{CA0E57E0-956B-4F5F-8B53-E9A6226758DF}"/>
              </a:ext>
            </a:extLst>
          </p:cNvPr>
          <p:cNvCxnSpPr/>
          <p:nvPr/>
        </p:nvCxnSpPr>
        <p:spPr>
          <a:xfrm>
            <a:off x="8364456" y="3855454"/>
            <a:ext cx="1018599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9" name="直線單箭頭接點 11">
            <a:extLst>
              <a:ext uri="{FF2B5EF4-FFF2-40B4-BE49-F238E27FC236}">
                <a16:creationId xmlns:a16="http://schemas.microsoft.com/office/drawing/2014/main" id="{945B8147-82CD-4DFE-B216-007B2EC148ED}"/>
              </a:ext>
            </a:extLst>
          </p:cNvPr>
          <p:cNvCxnSpPr/>
          <p:nvPr/>
        </p:nvCxnSpPr>
        <p:spPr>
          <a:xfrm>
            <a:off x="8473772" y="5101344"/>
            <a:ext cx="905748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0" name="直線單箭頭接點 12">
            <a:extLst>
              <a:ext uri="{FF2B5EF4-FFF2-40B4-BE49-F238E27FC236}">
                <a16:creationId xmlns:a16="http://schemas.microsoft.com/office/drawing/2014/main" id="{F37805AC-A3F3-47FD-AB52-420AB89BF887}"/>
              </a:ext>
            </a:extLst>
          </p:cNvPr>
          <p:cNvCxnSpPr/>
          <p:nvPr/>
        </p:nvCxnSpPr>
        <p:spPr>
          <a:xfrm>
            <a:off x="8340572" y="3076651"/>
            <a:ext cx="105037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11" name="群組 77">
            <a:extLst>
              <a:ext uri="{FF2B5EF4-FFF2-40B4-BE49-F238E27FC236}">
                <a16:creationId xmlns:a16="http://schemas.microsoft.com/office/drawing/2014/main" id="{0733BEFB-D1FA-4269-A114-5568015FB285}"/>
              </a:ext>
            </a:extLst>
          </p:cNvPr>
          <p:cNvGrpSpPr/>
          <p:nvPr/>
        </p:nvGrpSpPr>
        <p:grpSpPr>
          <a:xfrm>
            <a:off x="4347599" y="1650686"/>
            <a:ext cx="1134648" cy="3832216"/>
            <a:chOff x="2416879" y="1068524"/>
            <a:chExt cx="1134648" cy="3832216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F6CA3298-D965-43D5-95A4-1F59609D21FE}"/>
                </a:ext>
              </a:extLst>
            </p:cNvPr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3" name="文字方塊 3">
              <a:extLst>
                <a:ext uri="{FF2B5EF4-FFF2-40B4-BE49-F238E27FC236}">
                  <a16:creationId xmlns:a16="http://schemas.microsoft.com/office/drawing/2014/main" id="{9E459310-D329-49DF-8B07-78649696636E}"/>
                </a:ext>
              </a:extLst>
            </p:cNvPr>
            <p:cNvSpPr txBox="1"/>
            <p:nvPr/>
          </p:nvSpPr>
          <p:spPr>
            <a:xfrm>
              <a:off x="2416879" y="1068524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1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4" name="橢圓 17">
              <a:extLst>
                <a:ext uri="{FF2B5EF4-FFF2-40B4-BE49-F238E27FC236}">
                  <a16:creationId xmlns:a16="http://schemas.microsoft.com/office/drawing/2014/main" id="{00C7D697-8BFB-4830-A870-4BB23C0D5CBA}"/>
                </a:ext>
              </a:extLst>
            </p:cNvPr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5" name="橢圓 18">
              <a:extLst>
                <a:ext uri="{FF2B5EF4-FFF2-40B4-BE49-F238E27FC236}">
                  <a16:creationId xmlns:a16="http://schemas.microsoft.com/office/drawing/2014/main" id="{CFC2263F-312C-4BA9-BAFD-B5484B6EB9DE}"/>
                </a:ext>
              </a:extLst>
            </p:cNvPr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6" name="橢圓 19">
              <a:extLst>
                <a:ext uri="{FF2B5EF4-FFF2-40B4-BE49-F238E27FC236}">
                  <a16:creationId xmlns:a16="http://schemas.microsoft.com/office/drawing/2014/main" id="{26E62EAD-DC5F-4E37-86FB-E791E330A8C6}"/>
                </a:ext>
              </a:extLst>
            </p:cNvPr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7" name="文字方塊 20">
              <a:extLst>
                <a:ext uri="{FF2B5EF4-FFF2-40B4-BE49-F238E27FC236}">
                  <a16:creationId xmlns:a16="http://schemas.microsoft.com/office/drawing/2014/main" id="{A365C89A-6D4C-4155-AA0C-543C83C67347}"/>
                </a:ext>
              </a:extLst>
            </p:cNvPr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18" name="群組 78">
            <a:extLst>
              <a:ext uri="{FF2B5EF4-FFF2-40B4-BE49-F238E27FC236}">
                <a16:creationId xmlns:a16="http://schemas.microsoft.com/office/drawing/2014/main" id="{59008C87-67C8-4B78-B4DF-6F89B1B4AC69}"/>
              </a:ext>
            </a:extLst>
          </p:cNvPr>
          <p:cNvGrpSpPr/>
          <p:nvPr/>
        </p:nvGrpSpPr>
        <p:grpSpPr>
          <a:xfrm>
            <a:off x="6308670" y="1644085"/>
            <a:ext cx="1308478" cy="3860360"/>
            <a:chOff x="3501141" y="1024033"/>
            <a:chExt cx="1308478" cy="3860360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1325813F-7C90-4DB2-BEC4-E361E2872A58}"/>
                </a:ext>
              </a:extLst>
            </p:cNvPr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0" name="文字方塊 4">
              <a:extLst>
                <a:ext uri="{FF2B5EF4-FFF2-40B4-BE49-F238E27FC236}">
                  <a16:creationId xmlns:a16="http://schemas.microsoft.com/office/drawing/2014/main" id="{7F7170B5-6100-4EF3-9D0D-F524A69415ED}"/>
                </a:ext>
              </a:extLst>
            </p:cNvPr>
            <p:cNvSpPr txBox="1"/>
            <p:nvPr/>
          </p:nvSpPr>
          <p:spPr>
            <a:xfrm>
              <a:off x="3501141" y="1024033"/>
              <a:ext cx="1308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L-1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1" name="橢圓 24">
              <a:extLst>
                <a:ext uri="{FF2B5EF4-FFF2-40B4-BE49-F238E27FC236}">
                  <a16:creationId xmlns:a16="http://schemas.microsoft.com/office/drawing/2014/main" id="{4655EDC9-1498-4C00-A4A2-195175628253}"/>
                </a:ext>
              </a:extLst>
            </p:cNvPr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2" name="橢圓 25">
              <a:extLst>
                <a:ext uri="{FF2B5EF4-FFF2-40B4-BE49-F238E27FC236}">
                  <a16:creationId xmlns:a16="http://schemas.microsoft.com/office/drawing/2014/main" id="{E3ED8C4B-1329-4F76-938A-AEC719709542}"/>
                </a:ext>
              </a:extLst>
            </p:cNvPr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3" name="橢圓 26">
              <a:extLst>
                <a:ext uri="{FF2B5EF4-FFF2-40B4-BE49-F238E27FC236}">
                  <a16:creationId xmlns:a16="http://schemas.microsoft.com/office/drawing/2014/main" id="{9A553DFD-8866-4B8B-B87D-3175CBC1D88F}"/>
                </a:ext>
              </a:extLst>
            </p:cNvPr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4" name="文字方塊 27">
              <a:extLst>
                <a:ext uri="{FF2B5EF4-FFF2-40B4-BE49-F238E27FC236}">
                  <a16:creationId xmlns:a16="http://schemas.microsoft.com/office/drawing/2014/main" id="{6E72386A-AA4C-4F67-819C-A11A4AB78472}"/>
                </a:ext>
              </a:extLst>
            </p:cNvPr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25" name="群組 79">
            <a:extLst>
              <a:ext uri="{FF2B5EF4-FFF2-40B4-BE49-F238E27FC236}">
                <a16:creationId xmlns:a16="http://schemas.microsoft.com/office/drawing/2014/main" id="{37937878-5B66-440A-9958-538FF1C064A9}"/>
              </a:ext>
            </a:extLst>
          </p:cNvPr>
          <p:cNvGrpSpPr/>
          <p:nvPr/>
        </p:nvGrpSpPr>
        <p:grpSpPr>
          <a:xfrm>
            <a:off x="7799101" y="2352891"/>
            <a:ext cx="1134648" cy="3130011"/>
            <a:chOff x="5868381" y="1770729"/>
            <a:chExt cx="1134648" cy="3130011"/>
          </a:xfrm>
        </p:grpSpPr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B60A997B-CC91-4AE0-8C1D-4266CF80E67E}"/>
                </a:ext>
              </a:extLst>
            </p:cNvPr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7" name="文字方塊 5">
              <a:extLst>
                <a:ext uri="{FF2B5EF4-FFF2-40B4-BE49-F238E27FC236}">
                  <a16:creationId xmlns:a16="http://schemas.microsoft.com/office/drawing/2014/main" id="{7F0790C4-E9C6-4AF7-8DFE-4DDBDA0A73B6}"/>
                </a:ext>
              </a:extLst>
            </p:cNvPr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L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8" name="橢圓 28">
              <a:extLst>
                <a:ext uri="{FF2B5EF4-FFF2-40B4-BE49-F238E27FC236}">
                  <a16:creationId xmlns:a16="http://schemas.microsoft.com/office/drawing/2014/main" id="{911F49BD-A619-495E-B1BF-8510BD01F95E}"/>
                </a:ext>
              </a:extLst>
            </p:cNvPr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9" name="橢圓 29">
              <a:extLst>
                <a:ext uri="{FF2B5EF4-FFF2-40B4-BE49-F238E27FC236}">
                  <a16:creationId xmlns:a16="http://schemas.microsoft.com/office/drawing/2014/main" id="{7616D2F9-E7FE-471D-A1B3-D682B4E43977}"/>
                </a:ext>
              </a:extLst>
            </p:cNvPr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0" name="橢圓 30">
              <a:extLst>
                <a:ext uri="{FF2B5EF4-FFF2-40B4-BE49-F238E27FC236}">
                  <a16:creationId xmlns:a16="http://schemas.microsoft.com/office/drawing/2014/main" id="{35EE48ED-EB89-4C03-A0FD-BCBB27448096}"/>
                </a:ext>
              </a:extLst>
            </p:cNvPr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1" name="文字方塊 31">
              <a:extLst>
                <a:ext uri="{FF2B5EF4-FFF2-40B4-BE49-F238E27FC236}">
                  <a16:creationId xmlns:a16="http://schemas.microsoft.com/office/drawing/2014/main" id="{39CFFA20-7B15-47D1-9A2C-97664768915D}"/>
                </a:ext>
              </a:extLst>
            </p:cNvPr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32" name="文字方塊 32">
            <a:extLst>
              <a:ext uri="{FF2B5EF4-FFF2-40B4-BE49-F238E27FC236}">
                <a16:creationId xmlns:a16="http://schemas.microsoft.com/office/drawing/2014/main" id="{4ED5C151-FB65-41AB-9743-6122764296CA}"/>
              </a:ext>
            </a:extLst>
          </p:cNvPr>
          <p:cNvSpPr txBox="1"/>
          <p:nvPr/>
        </p:nvSpPr>
        <p:spPr>
          <a:xfrm>
            <a:off x="5798457" y="277821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3" name="文字方塊 33">
            <a:extLst>
              <a:ext uri="{FF2B5EF4-FFF2-40B4-BE49-F238E27FC236}">
                <a16:creationId xmlns:a16="http://schemas.microsoft.com/office/drawing/2014/main" id="{9809622D-6FA1-4DCB-B931-FB293BF32F90}"/>
              </a:ext>
            </a:extLst>
          </p:cNvPr>
          <p:cNvSpPr txBox="1"/>
          <p:nvPr/>
        </p:nvSpPr>
        <p:spPr>
          <a:xfrm>
            <a:off x="5805406" y="353919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4" name="文字方塊 34">
            <a:extLst>
              <a:ext uri="{FF2B5EF4-FFF2-40B4-BE49-F238E27FC236}">
                <a16:creationId xmlns:a16="http://schemas.microsoft.com/office/drawing/2014/main" id="{F37E5742-2BDB-4CC5-9E00-9F102A56BF54}"/>
              </a:ext>
            </a:extLst>
          </p:cNvPr>
          <p:cNvSpPr txBox="1"/>
          <p:nvPr/>
        </p:nvSpPr>
        <p:spPr>
          <a:xfrm>
            <a:off x="5834422" y="475453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35" name="群組 81">
            <a:extLst>
              <a:ext uri="{FF2B5EF4-FFF2-40B4-BE49-F238E27FC236}">
                <a16:creationId xmlns:a16="http://schemas.microsoft.com/office/drawing/2014/main" id="{0DEB1DFE-9A8E-4FA0-AA06-F7D2DFF27377}"/>
              </a:ext>
            </a:extLst>
          </p:cNvPr>
          <p:cNvGrpSpPr/>
          <p:nvPr/>
        </p:nvGrpSpPr>
        <p:grpSpPr>
          <a:xfrm>
            <a:off x="7287814" y="3097976"/>
            <a:ext cx="753037" cy="2013721"/>
            <a:chOff x="5357094" y="2515814"/>
            <a:chExt cx="753037" cy="2013721"/>
          </a:xfrm>
        </p:grpSpPr>
        <p:cxnSp>
          <p:nvCxnSpPr>
            <p:cNvPr id="136" name="直線單箭頭接點 66">
              <a:extLst>
                <a:ext uri="{FF2B5EF4-FFF2-40B4-BE49-F238E27FC236}">
                  <a16:creationId xmlns:a16="http://schemas.microsoft.com/office/drawing/2014/main" id="{C8331430-6416-4C21-B2F5-CB6FCB8FF1C0}"/>
                </a:ext>
              </a:extLst>
            </p:cNvPr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7" name="直線單箭頭接點 69">
              <a:extLst>
                <a:ext uri="{FF2B5EF4-FFF2-40B4-BE49-F238E27FC236}">
                  <a16:creationId xmlns:a16="http://schemas.microsoft.com/office/drawing/2014/main" id="{388A6A1F-072B-4503-8EEC-C2733FA2463E}"/>
                </a:ext>
              </a:extLst>
            </p:cNvPr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8" name="直線單箭頭接點 70">
              <a:extLst>
                <a:ext uri="{FF2B5EF4-FFF2-40B4-BE49-F238E27FC236}">
                  <a16:creationId xmlns:a16="http://schemas.microsoft.com/office/drawing/2014/main" id="{BE6EE80D-0320-4FB1-A2BE-85EFB11759B3}"/>
                </a:ext>
              </a:extLst>
            </p:cNvPr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9" name="直線單箭頭接點 71">
              <a:extLst>
                <a:ext uri="{FF2B5EF4-FFF2-40B4-BE49-F238E27FC236}">
                  <a16:creationId xmlns:a16="http://schemas.microsoft.com/office/drawing/2014/main" id="{B980D552-BE5B-4D31-8190-64ED7300AA78}"/>
                </a:ext>
              </a:extLst>
            </p:cNvPr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0" name="直線單箭頭接點 72">
              <a:extLst>
                <a:ext uri="{FF2B5EF4-FFF2-40B4-BE49-F238E27FC236}">
                  <a16:creationId xmlns:a16="http://schemas.microsoft.com/office/drawing/2014/main" id="{5D92D878-821B-4404-862A-272876765DEA}"/>
                </a:ext>
              </a:extLst>
            </p:cNvPr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1" name="直線單箭頭接點 73">
              <a:extLst>
                <a:ext uri="{FF2B5EF4-FFF2-40B4-BE49-F238E27FC236}">
                  <a16:creationId xmlns:a16="http://schemas.microsoft.com/office/drawing/2014/main" id="{7A18EA33-A1E7-4C2C-AE79-A0C88D6FAD21}"/>
                </a:ext>
              </a:extLst>
            </p:cNvPr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2" name="直線單箭頭接點 74">
              <a:extLst>
                <a:ext uri="{FF2B5EF4-FFF2-40B4-BE49-F238E27FC236}">
                  <a16:creationId xmlns:a16="http://schemas.microsoft.com/office/drawing/2014/main" id="{04C55A5F-1DF4-4B30-928E-A4C464C72D07}"/>
                </a:ext>
              </a:extLst>
            </p:cNvPr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3" name="直線單箭頭接點 75">
              <a:extLst>
                <a:ext uri="{FF2B5EF4-FFF2-40B4-BE49-F238E27FC236}">
                  <a16:creationId xmlns:a16="http://schemas.microsoft.com/office/drawing/2014/main" id="{06EDC658-3D38-427E-9456-45099ECDBAA1}"/>
                </a:ext>
              </a:extLst>
            </p:cNvPr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4" name="直線單箭頭接點 76">
              <a:extLst>
                <a:ext uri="{FF2B5EF4-FFF2-40B4-BE49-F238E27FC236}">
                  <a16:creationId xmlns:a16="http://schemas.microsoft.com/office/drawing/2014/main" id="{DCD8D343-8EB1-40DB-8813-93E26CB090EE}"/>
                </a:ext>
              </a:extLst>
            </p:cNvPr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45" name="群組 80">
            <a:extLst>
              <a:ext uri="{FF2B5EF4-FFF2-40B4-BE49-F238E27FC236}">
                <a16:creationId xmlns:a16="http://schemas.microsoft.com/office/drawing/2014/main" id="{9A74AEEB-F659-4535-8B76-721E982F1495}"/>
              </a:ext>
            </a:extLst>
          </p:cNvPr>
          <p:cNvGrpSpPr/>
          <p:nvPr/>
        </p:nvGrpSpPr>
        <p:grpSpPr>
          <a:xfrm>
            <a:off x="5097262" y="3090367"/>
            <a:ext cx="753037" cy="2028469"/>
            <a:chOff x="3166542" y="2508205"/>
            <a:chExt cx="753037" cy="2028469"/>
          </a:xfrm>
        </p:grpSpPr>
        <p:cxnSp>
          <p:nvCxnSpPr>
            <p:cNvPr id="146" name="直線單箭頭接點 35">
              <a:extLst>
                <a:ext uri="{FF2B5EF4-FFF2-40B4-BE49-F238E27FC236}">
                  <a16:creationId xmlns:a16="http://schemas.microsoft.com/office/drawing/2014/main" id="{CE71692B-6750-4DA9-9BEC-BCE84E2AE150}"/>
                </a:ext>
              </a:extLst>
            </p:cNvPr>
            <p:cNvCxnSpPr/>
            <p:nvPr/>
          </p:nvCxnSpPr>
          <p:spPr>
            <a:xfrm>
              <a:off x="3175833" y="2508205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7" name="直線單箭頭接點 36">
              <a:extLst>
                <a:ext uri="{FF2B5EF4-FFF2-40B4-BE49-F238E27FC236}">
                  <a16:creationId xmlns:a16="http://schemas.microsoft.com/office/drawing/2014/main" id="{C5A331BC-4DC2-4A69-BC7D-5AF7C81F20F1}"/>
                </a:ext>
              </a:extLst>
            </p:cNvPr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8" name="直線單箭頭接點 37">
              <a:extLst>
                <a:ext uri="{FF2B5EF4-FFF2-40B4-BE49-F238E27FC236}">
                  <a16:creationId xmlns:a16="http://schemas.microsoft.com/office/drawing/2014/main" id="{33720550-2463-4AE5-AD2B-4715BD9320C5}"/>
                </a:ext>
              </a:extLst>
            </p:cNvPr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9" name="直線單箭頭接點 38">
              <a:extLst>
                <a:ext uri="{FF2B5EF4-FFF2-40B4-BE49-F238E27FC236}">
                  <a16:creationId xmlns:a16="http://schemas.microsoft.com/office/drawing/2014/main" id="{A7865FF9-D0A1-4C65-B403-B194315C1820}"/>
                </a:ext>
              </a:extLst>
            </p:cNvPr>
            <p:cNvCxnSpPr/>
            <p:nvPr/>
          </p:nvCxnSpPr>
          <p:spPr>
            <a:xfrm flipV="1">
              <a:off x="3178175" y="2508205"/>
              <a:ext cx="739062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0" name="直線單箭頭接點 39">
              <a:extLst>
                <a:ext uri="{FF2B5EF4-FFF2-40B4-BE49-F238E27FC236}">
                  <a16:creationId xmlns:a16="http://schemas.microsoft.com/office/drawing/2014/main" id="{DD1F77F2-D5DF-4BA2-8D0B-D7E18060C081}"/>
                </a:ext>
              </a:extLst>
            </p:cNvPr>
            <p:cNvCxnSpPr/>
            <p:nvPr/>
          </p:nvCxnSpPr>
          <p:spPr>
            <a:xfrm>
              <a:off x="3175833" y="2508205"/>
              <a:ext cx="743746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1" name="直線單箭頭接點 40">
              <a:extLst>
                <a:ext uri="{FF2B5EF4-FFF2-40B4-BE49-F238E27FC236}">
                  <a16:creationId xmlns:a16="http://schemas.microsoft.com/office/drawing/2014/main" id="{9EFDC180-8033-403B-81C9-166B370047D0}"/>
                </a:ext>
              </a:extLst>
            </p:cNvPr>
            <p:cNvCxnSpPr/>
            <p:nvPr/>
          </p:nvCxnSpPr>
          <p:spPr>
            <a:xfrm>
              <a:off x="3175833" y="2508205"/>
              <a:ext cx="732113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2" name="直線單箭頭接點 41">
              <a:extLst>
                <a:ext uri="{FF2B5EF4-FFF2-40B4-BE49-F238E27FC236}">
                  <a16:creationId xmlns:a16="http://schemas.microsoft.com/office/drawing/2014/main" id="{0657DD5C-D057-469E-B75D-175AA504FCCF}"/>
                </a:ext>
              </a:extLst>
            </p:cNvPr>
            <p:cNvCxnSpPr/>
            <p:nvPr/>
          </p:nvCxnSpPr>
          <p:spPr>
            <a:xfrm>
              <a:off x="3178175" y="3286775"/>
              <a:ext cx="729771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3" name="直線單箭頭接點 42">
              <a:extLst>
                <a:ext uri="{FF2B5EF4-FFF2-40B4-BE49-F238E27FC236}">
                  <a16:creationId xmlns:a16="http://schemas.microsoft.com/office/drawing/2014/main" id="{BF69562C-4E65-41A8-9BD3-BD11F65C50C6}"/>
                </a:ext>
              </a:extLst>
            </p:cNvPr>
            <p:cNvCxnSpPr/>
            <p:nvPr/>
          </p:nvCxnSpPr>
          <p:spPr>
            <a:xfrm flipV="1">
              <a:off x="3166542" y="2508205"/>
              <a:ext cx="750695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4" name="直線單箭頭接點 43">
              <a:extLst>
                <a:ext uri="{FF2B5EF4-FFF2-40B4-BE49-F238E27FC236}">
                  <a16:creationId xmlns:a16="http://schemas.microsoft.com/office/drawing/2014/main" id="{96D5B60D-C7F4-4000-A47C-7504C003AD9F}"/>
                </a:ext>
              </a:extLst>
            </p:cNvPr>
            <p:cNvCxnSpPr/>
            <p:nvPr/>
          </p:nvCxnSpPr>
          <p:spPr>
            <a:xfrm flipV="1">
              <a:off x="3166542" y="3286775"/>
              <a:ext cx="753037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55" name="矩形 154">
            <a:extLst>
              <a:ext uri="{FF2B5EF4-FFF2-40B4-BE49-F238E27FC236}">
                <a16:creationId xmlns:a16="http://schemas.microsoft.com/office/drawing/2014/main" id="{57EDE9D5-1D86-464B-B065-BDF1207B8445}"/>
              </a:ext>
            </a:extLst>
          </p:cNvPr>
          <p:cNvSpPr/>
          <p:nvPr/>
        </p:nvSpPr>
        <p:spPr>
          <a:xfrm>
            <a:off x="3252182" y="2834675"/>
            <a:ext cx="498951" cy="262505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6" name="文字方塊 6">
            <a:extLst>
              <a:ext uri="{FF2B5EF4-FFF2-40B4-BE49-F238E27FC236}">
                <a16:creationId xmlns:a16="http://schemas.microsoft.com/office/drawing/2014/main" id="{C2922471-16D2-44E4-A5BD-5A45C9A8E881}"/>
              </a:ext>
            </a:extLst>
          </p:cNvPr>
          <p:cNvSpPr txBox="1"/>
          <p:nvPr/>
        </p:nvSpPr>
        <p:spPr>
          <a:xfrm>
            <a:off x="2980058" y="1644481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</a:t>
            </a:r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AC4B36AA-77B7-4ECF-8372-F1D9FA171EA6}"/>
              </a:ext>
            </a:extLst>
          </p:cNvPr>
          <p:cNvSpPr/>
          <p:nvPr/>
        </p:nvSpPr>
        <p:spPr>
          <a:xfrm>
            <a:off x="3320570" y="3552368"/>
            <a:ext cx="342900" cy="3429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6EB9C8E5-F1B3-4D79-98E7-D23FAB75C484}"/>
              </a:ext>
            </a:extLst>
          </p:cNvPr>
          <p:cNvGrpSpPr/>
          <p:nvPr/>
        </p:nvGrpSpPr>
        <p:grpSpPr>
          <a:xfrm>
            <a:off x="3326388" y="2886788"/>
            <a:ext cx="342900" cy="464623"/>
            <a:chOff x="1467108" y="2857696"/>
            <a:chExt cx="342900" cy="464623"/>
          </a:xfrm>
        </p:grpSpPr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273C0A3B-C665-4C13-8C81-79AF0BF8B235}"/>
                </a:ext>
              </a:extLst>
            </p:cNvPr>
            <p:cNvSpPr/>
            <p:nvPr/>
          </p:nvSpPr>
          <p:spPr>
            <a:xfrm>
              <a:off x="1467108" y="2952947"/>
              <a:ext cx="342900" cy="3429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aphicFrame>
          <p:nvGraphicFramePr>
            <p:cNvPr id="160" name="Object 12">
              <a:extLst>
                <a:ext uri="{FF2B5EF4-FFF2-40B4-BE49-F238E27FC236}">
                  <a16:creationId xmlns:a16="http://schemas.microsoft.com/office/drawing/2014/main" id="{D02DDED6-E468-44E4-8B5B-D76F7745FC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77932" y="2857696"/>
            <a:ext cx="327313" cy="4646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54" name="方程式" r:id="rId5" imgW="152280" imgH="215640" progId="Equation.3">
                    <p:embed/>
                  </p:oleObj>
                </mc:Choice>
                <mc:Fallback>
                  <p:oleObj name="方程式" r:id="rId5" imgW="152280" imgH="215640" progId="Equation.3">
                    <p:embed/>
                    <p:pic>
                      <p:nvPicPr>
                        <p:cNvPr id="156" name="Object 12">
                          <a:extLst>
                            <a:ext uri="{FF2B5EF4-FFF2-40B4-BE49-F238E27FC236}">
                              <a16:creationId xmlns:a16="http://schemas.microsoft.com/office/drawing/2014/main" id="{B0F2DC25-7E65-4AD1-8EEC-692F8BCF8B6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7932" y="2857696"/>
                          <a:ext cx="327313" cy="46462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1" name="Object 12">
            <a:extLst>
              <a:ext uri="{FF2B5EF4-FFF2-40B4-BE49-F238E27FC236}">
                <a16:creationId xmlns:a16="http://schemas.microsoft.com/office/drawing/2014/main" id="{8BBC557C-9A48-4A83-9D4E-E008885DCB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5466443"/>
              </p:ext>
            </p:extLst>
          </p:nvPr>
        </p:nvGraphicFramePr>
        <p:xfrm>
          <a:off x="3344383" y="3469518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5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157" name="Object 12">
                        <a:extLst>
                          <a:ext uri="{FF2B5EF4-FFF2-40B4-BE49-F238E27FC236}">
                            <a16:creationId xmlns:a16="http://schemas.microsoft.com/office/drawing/2014/main" id="{08F13E7C-17B9-4192-A9B9-FD389B01C3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4383" y="3469518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矩形 161">
            <a:extLst>
              <a:ext uri="{FF2B5EF4-FFF2-40B4-BE49-F238E27FC236}">
                <a16:creationId xmlns:a16="http://schemas.microsoft.com/office/drawing/2014/main" id="{35FE624C-C7E5-4CA8-B314-19FA37BBFAD5}"/>
              </a:ext>
            </a:extLst>
          </p:cNvPr>
          <p:cNvSpPr/>
          <p:nvPr/>
        </p:nvSpPr>
        <p:spPr>
          <a:xfrm>
            <a:off x="3330095" y="4950125"/>
            <a:ext cx="342900" cy="3429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Object 12">
                <a:extLst>
                  <a:ext uri="{FF2B5EF4-FFF2-40B4-BE49-F238E27FC236}">
                    <a16:creationId xmlns:a16="http://schemas.microsoft.com/office/drawing/2014/main" id="{6FE1E2B9-AAB9-4124-A033-DC0176E8D4F7}"/>
                  </a:ext>
                </a:extLst>
              </p:cNvPr>
              <p:cNvSpPr txBox="1"/>
              <p:nvPr/>
            </p:nvSpPr>
            <p:spPr bwMode="auto">
              <a:xfrm>
                <a:off x="3327718" y="4853505"/>
                <a:ext cx="407987" cy="4889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3" name="Object 12">
                <a:extLst>
                  <a:ext uri="{FF2B5EF4-FFF2-40B4-BE49-F238E27FC236}">
                    <a16:creationId xmlns:a16="http://schemas.microsoft.com/office/drawing/2014/main" id="{6FE1E2B9-AAB9-4124-A033-DC0176E8D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27718" y="4853505"/>
                <a:ext cx="407987" cy="4889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文字方塊 23">
            <a:extLst>
              <a:ext uri="{FF2B5EF4-FFF2-40B4-BE49-F238E27FC236}">
                <a16:creationId xmlns:a16="http://schemas.microsoft.com/office/drawing/2014/main" id="{B2CD41F2-5AD3-4F85-9D58-A8A6994361AF}"/>
              </a:ext>
            </a:extLst>
          </p:cNvPr>
          <p:cNvSpPr txBox="1"/>
          <p:nvPr/>
        </p:nvSpPr>
        <p:spPr>
          <a:xfrm rot="5400000">
            <a:off x="3206027" y="423506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5" name="直線單箭頭接點 44">
            <a:extLst>
              <a:ext uri="{FF2B5EF4-FFF2-40B4-BE49-F238E27FC236}">
                <a16:creationId xmlns:a16="http://schemas.microsoft.com/office/drawing/2014/main" id="{A617198C-7492-4B04-8FCF-47FE58E52415}"/>
              </a:ext>
            </a:extLst>
          </p:cNvPr>
          <p:cNvCxnSpPr/>
          <p:nvPr/>
        </p:nvCxnSpPr>
        <p:spPr>
          <a:xfrm flipV="1">
            <a:off x="3672995" y="3105115"/>
            <a:ext cx="859400" cy="2999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6" name="直線單箭頭接點 45">
            <a:extLst>
              <a:ext uri="{FF2B5EF4-FFF2-40B4-BE49-F238E27FC236}">
                <a16:creationId xmlns:a16="http://schemas.microsoft.com/office/drawing/2014/main" id="{DDA2DB68-A7EC-434E-9086-D0977FA4C45A}"/>
              </a:ext>
            </a:extLst>
          </p:cNvPr>
          <p:cNvCxnSpPr>
            <a:stCxn id="159" idx="3"/>
          </p:cNvCxnSpPr>
          <p:nvPr/>
        </p:nvCxnSpPr>
        <p:spPr>
          <a:xfrm>
            <a:off x="3669288" y="3153489"/>
            <a:ext cx="865449" cy="73019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7" name="直線單箭頭接點 46">
            <a:extLst>
              <a:ext uri="{FF2B5EF4-FFF2-40B4-BE49-F238E27FC236}">
                <a16:creationId xmlns:a16="http://schemas.microsoft.com/office/drawing/2014/main" id="{9F84924A-F6B0-48EC-9BBD-8DA4FF8B416B}"/>
              </a:ext>
            </a:extLst>
          </p:cNvPr>
          <p:cNvCxnSpPr>
            <a:stCxn id="159" idx="3"/>
          </p:cNvCxnSpPr>
          <p:nvPr/>
        </p:nvCxnSpPr>
        <p:spPr>
          <a:xfrm>
            <a:off x="3669288" y="3153489"/>
            <a:ext cx="853816" cy="195820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8" name="直線單箭頭接點 47">
            <a:extLst>
              <a:ext uri="{FF2B5EF4-FFF2-40B4-BE49-F238E27FC236}">
                <a16:creationId xmlns:a16="http://schemas.microsoft.com/office/drawing/2014/main" id="{2B04B581-ACC7-4E3C-B192-6BBC1780F2D8}"/>
              </a:ext>
            </a:extLst>
          </p:cNvPr>
          <p:cNvCxnSpPr>
            <a:stCxn id="161" idx="3"/>
          </p:cNvCxnSpPr>
          <p:nvPr/>
        </p:nvCxnSpPr>
        <p:spPr>
          <a:xfrm flipV="1">
            <a:off x="3696808" y="3105115"/>
            <a:ext cx="835587" cy="595384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9" name="直線單箭頭接點 48">
            <a:extLst>
              <a:ext uri="{FF2B5EF4-FFF2-40B4-BE49-F238E27FC236}">
                <a16:creationId xmlns:a16="http://schemas.microsoft.com/office/drawing/2014/main" id="{C09E2DCE-9198-4175-93E8-8B47632DD195}"/>
              </a:ext>
            </a:extLst>
          </p:cNvPr>
          <p:cNvCxnSpPr>
            <a:stCxn id="157" idx="3"/>
          </p:cNvCxnSpPr>
          <p:nvPr/>
        </p:nvCxnSpPr>
        <p:spPr>
          <a:xfrm>
            <a:off x="3663470" y="3723818"/>
            <a:ext cx="871267" cy="159867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0" name="直線單箭頭接點 49">
            <a:extLst>
              <a:ext uri="{FF2B5EF4-FFF2-40B4-BE49-F238E27FC236}">
                <a16:creationId xmlns:a16="http://schemas.microsoft.com/office/drawing/2014/main" id="{1D144162-8F1F-4515-9B67-A59CA64A3C3B}"/>
              </a:ext>
            </a:extLst>
          </p:cNvPr>
          <p:cNvCxnSpPr>
            <a:stCxn id="157" idx="3"/>
          </p:cNvCxnSpPr>
          <p:nvPr/>
        </p:nvCxnSpPr>
        <p:spPr>
          <a:xfrm>
            <a:off x="3663470" y="3723818"/>
            <a:ext cx="859634" cy="1387879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1" name="直線單箭頭接點 50">
            <a:extLst>
              <a:ext uri="{FF2B5EF4-FFF2-40B4-BE49-F238E27FC236}">
                <a16:creationId xmlns:a16="http://schemas.microsoft.com/office/drawing/2014/main" id="{605F6E4C-BFE8-41FF-AE04-8A43A8835869}"/>
              </a:ext>
            </a:extLst>
          </p:cNvPr>
          <p:cNvCxnSpPr>
            <a:cxnSpLocks/>
          </p:cNvCxnSpPr>
          <p:nvPr/>
        </p:nvCxnSpPr>
        <p:spPr>
          <a:xfrm flipV="1">
            <a:off x="3734967" y="3105115"/>
            <a:ext cx="797428" cy="199323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2" name="直線單箭頭接點 51">
            <a:extLst>
              <a:ext uri="{FF2B5EF4-FFF2-40B4-BE49-F238E27FC236}">
                <a16:creationId xmlns:a16="http://schemas.microsoft.com/office/drawing/2014/main" id="{F1FF3308-95AD-4A3E-AAD2-808AF68AAA5B}"/>
              </a:ext>
            </a:extLst>
          </p:cNvPr>
          <p:cNvCxnSpPr>
            <a:cxnSpLocks/>
          </p:cNvCxnSpPr>
          <p:nvPr/>
        </p:nvCxnSpPr>
        <p:spPr>
          <a:xfrm flipV="1">
            <a:off x="3708598" y="3883685"/>
            <a:ext cx="826139" cy="121460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3" name="直線單箭頭接點 52">
            <a:extLst>
              <a:ext uri="{FF2B5EF4-FFF2-40B4-BE49-F238E27FC236}">
                <a16:creationId xmlns:a16="http://schemas.microsoft.com/office/drawing/2014/main" id="{A6CD8EAC-21F8-431F-B171-63F5FF2ABF1F}"/>
              </a:ext>
            </a:extLst>
          </p:cNvPr>
          <p:cNvCxnSpPr>
            <a:cxnSpLocks/>
          </p:cNvCxnSpPr>
          <p:nvPr/>
        </p:nvCxnSpPr>
        <p:spPr>
          <a:xfrm>
            <a:off x="3708598" y="5098291"/>
            <a:ext cx="814506" cy="1340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4" name="文字方塊 7">
            <a:extLst>
              <a:ext uri="{FF2B5EF4-FFF2-40B4-BE49-F238E27FC236}">
                <a16:creationId xmlns:a16="http://schemas.microsoft.com/office/drawing/2014/main" id="{BFC389D4-EA53-4C8E-8012-E3842F51B634}"/>
              </a:ext>
            </a:extLst>
          </p:cNvPr>
          <p:cNvSpPr txBox="1"/>
          <p:nvPr/>
        </p:nvSpPr>
        <p:spPr>
          <a:xfrm>
            <a:off x="9068738" y="2352891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</a:t>
            </a:r>
          </a:p>
        </p:txBody>
      </p:sp>
      <p:sp>
        <p:nvSpPr>
          <p:cNvPr id="175" name="文字方塊 53">
            <a:extLst>
              <a:ext uri="{FF2B5EF4-FFF2-40B4-BE49-F238E27FC236}">
                <a16:creationId xmlns:a16="http://schemas.microsoft.com/office/drawing/2014/main" id="{4B932545-5992-4642-BD49-1FD9E701F3B2}"/>
              </a:ext>
            </a:extLst>
          </p:cNvPr>
          <p:cNvSpPr txBox="1"/>
          <p:nvPr/>
        </p:nvSpPr>
        <p:spPr>
          <a:xfrm rot="5400000">
            <a:off x="9333134" y="425561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6" name="文字方塊 54">
            <a:extLst>
              <a:ext uri="{FF2B5EF4-FFF2-40B4-BE49-F238E27FC236}">
                <a16:creationId xmlns:a16="http://schemas.microsoft.com/office/drawing/2014/main" id="{218B91E4-02FC-4502-947A-B3B3AD36D457}"/>
              </a:ext>
            </a:extLst>
          </p:cNvPr>
          <p:cNvSpPr txBox="1"/>
          <p:nvPr/>
        </p:nvSpPr>
        <p:spPr>
          <a:xfrm>
            <a:off x="9402227" y="273679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7" name="文字方塊 55">
            <a:extLst>
              <a:ext uri="{FF2B5EF4-FFF2-40B4-BE49-F238E27FC236}">
                <a16:creationId xmlns:a16="http://schemas.microsoft.com/office/drawing/2014/main" id="{9917FDEC-79C7-4588-8150-F3338B02C5E2}"/>
              </a:ext>
            </a:extLst>
          </p:cNvPr>
          <p:cNvSpPr txBox="1"/>
          <p:nvPr/>
        </p:nvSpPr>
        <p:spPr>
          <a:xfrm>
            <a:off x="9390944" y="353501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8" name="文字方塊 56">
            <a:extLst>
              <a:ext uri="{FF2B5EF4-FFF2-40B4-BE49-F238E27FC236}">
                <a16:creationId xmlns:a16="http://schemas.microsoft.com/office/drawing/2014/main" id="{90BF5AEE-89B4-455E-947A-71C16548C146}"/>
              </a:ext>
            </a:extLst>
          </p:cNvPr>
          <p:cNvSpPr txBox="1"/>
          <p:nvPr/>
        </p:nvSpPr>
        <p:spPr>
          <a:xfrm>
            <a:off x="9390944" y="4801243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2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K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Object 12">
                <a:extLst>
                  <a:ext uri="{FF2B5EF4-FFF2-40B4-BE49-F238E27FC236}">
                    <a16:creationId xmlns:a16="http://schemas.microsoft.com/office/drawing/2014/main" id="{853A4A70-AB95-43B0-93AB-1EA8919A7592}"/>
                  </a:ext>
                </a:extLst>
              </p:cNvPr>
              <p:cNvSpPr txBox="1"/>
              <p:nvPr/>
            </p:nvSpPr>
            <p:spPr bwMode="auto">
              <a:xfrm>
                <a:off x="7005955" y="4521717"/>
                <a:ext cx="433388" cy="461963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9" name="Object 12">
                <a:extLst>
                  <a:ext uri="{FF2B5EF4-FFF2-40B4-BE49-F238E27FC236}">
                    <a16:creationId xmlns:a16="http://schemas.microsoft.com/office/drawing/2014/main" id="{853A4A70-AB95-43B0-93AB-1EA8919A7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05955" y="4521717"/>
                <a:ext cx="433388" cy="461963"/>
              </a:xfrm>
              <a:prstGeom prst="rect">
                <a:avLst/>
              </a:prstGeom>
              <a:blipFill>
                <a:blip r:embed="rId10"/>
                <a:stretch>
                  <a:fillRect r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0" name="Object 12">
            <a:extLst>
              <a:ext uri="{FF2B5EF4-FFF2-40B4-BE49-F238E27FC236}">
                <a16:creationId xmlns:a16="http://schemas.microsoft.com/office/drawing/2014/main" id="{FD3F3AC0-78C3-41FE-80E7-3977A9FBFF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708716"/>
              </p:ext>
            </p:extLst>
          </p:nvPr>
        </p:nvGraphicFramePr>
        <p:xfrm>
          <a:off x="7184739" y="2688580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6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176" name="Object 12">
                        <a:extLst>
                          <a:ext uri="{FF2B5EF4-FFF2-40B4-BE49-F238E27FC236}">
                            <a16:creationId xmlns:a16="http://schemas.microsoft.com/office/drawing/2014/main" id="{393E4466-E263-4859-9642-5116EB113A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4739" y="2688580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" name="Object 12">
            <a:extLst>
              <a:ext uri="{FF2B5EF4-FFF2-40B4-BE49-F238E27FC236}">
                <a16:creationId xmlns:a16="http://schemas.microsoft.com/office/drawing/2014/main" id="{DAACF1AD-F8D8-48C5-AE9A-50CDB38D3A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68111"/>
              </p:ext>
            </p:extLst>
          </p:nvPr>
        </p:nvGraphicFramePr>
        <p:xfrm>
          <a:off x="7125047" y="3372529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7" name="方程式" r:id="rId11" imgW="164880" imgH="215640" progId="Equation.3">
                  <p:embed/>
                </p:oleObj>
              </mc:Choice>
              <mc:Fallback>
                <p:oleObj name="方程式" r:id="rId11" imgW="164880" imgH="215640" progId="Equation.3">
                  <p:embed/>
                  <p:pic>
                    <p:nvPicPr>
                      <p:cNvPr id="177" name="Object 12">
                        <a:extLst>
                          <a:ext uri="{FF2B5EF4-FFF2-40B4-BE49-F238E27FC236}">
                            <a16:creationId xmlns:a16="http://schemas.microsoft.com/office/drawing/2014/main" id="{7F10CBF4-574D-411E-A888-DDA579DFE9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5047" y="3372529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" name="矩形 181">
            <a:extLst>
              <a:ext uri="{FF2B5EF4-FFF2-40B4-BE49-F238E27FC236}">
                <a16:creationId xmlns:a16="http://schemas.microsoft.com/office/drawing/2014/main" id="{0BF79082-8BC8-44B9-B3EA-63E03CC0C731}"/>
              </a:ext>
            </a:extLst>
          </p:cNvPr>
          <p:cNvSpPr/>
          <p:nvPr/>
        </p:nvSpPr>
        <p:spPr>
          <a:xfrm>
            <a:off x="8067417" y="2760443"/>
            <a:ext cx="737236" cy="2683974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3" name="文字方塊 138">
            <a:extLst>
              <a:ext uri="{FF2B5EF4-FFF2-40B4-BE49-F238E27FC236}">
                <a16:creationId xmlns:a16="http://schemas.microsoft.com/office/drawing/2014/main" id="{D2B6A87E-2DD6-4885-B199-1DC71C79DD95}"/>
              </a:ext>
            </a:extLst>
          </p:cNvPr>
          <p:cNvSpPr txBox="1"/>
          <p:nvPr/>
        </p:nvSpPr>
        <p:spPr>
          <a:xfrm rot="5400000">
            <a:off x="7707305" y="3944724"/>
            <a:ext cx="1510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Softmax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AA3278BD-DD01-4BDD-8DD7-87B914592D75}"/>
              </a:ext>
            </a:extLst>
          </p:cNvPr>
          <p:cNvGrpSpPr/>
          <p:nvPr/>
        </p:nvGrpSpPr>
        <p:grpSpPr>
          <a:xfrm>
            <a:off x="3304534" y="2321695"/>
            <a:ext cx="370092" cy="463550"/>
            <a:chOff x="1292854" y="2140203"/>
            <a:chExt cx="370092" cy="463550"/>
          </a:xfrm>
        </p:grpSpPr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9A85BFD6-E1F5-4EF4-BFC8-EBAE165D42A4}"/>
                </a:ext>
              </a:extLst>
            </p:cNvPr>
            <p:cNvSpPr/>
            <p:nvPr/>
          </p:nvSpPr>
          <p:spPr>
            <a:xfrm>
              <a:off x="1320046" y="2145164"/>
              <a:ext cx="342900" cy="3429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Object 12">
                  <a:extLst>
                    <a:ext uri="{FF2B5EF4-FFF2-40B4-BE49-F238E27FC236}">
                      <a16:creationId xmlns:a16="http://schemas.microsoft.com/office/drawing/2014/main" id="{04465194-7F6A-4B0D-B40D-292ABF90D678}"/>
                    </a:ext>
                  </a:extLst>
                </p:cNvPr>
                <p:cNvSpPr txBox="1"/>
                <p:nvPr/>
              </p:nvSpPr>
              <p:spPr bwMode="auto">
                <a:xfrm>
                  <a:off x="1292854" y="2140203"/>
                  <a:ext cx="327025" cy="463550"/>
                </a:xfrm>
                <a:prstGeom prst="rect">
                  <a:avLst/>
                </a:prstGeom>
                <a:noFill/>
              </p:spPr>
              <p:txBody>
                <a:bodyPr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CN" sz="17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+1</m:t>
                        </m:r>
                      </m:oMath>
                    </m:oMathPara>
                  </a14:m>
                  <a:endParaRPr kumimoji="0" lang="zh-CN" altLang="en-US" sz="1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5" name="Object 12">
                  <a:extLst>
                    <a:ext uri="{FF2B5EF4-FFF2-40B4-BE49-F238E27FC236}">
                      <a16:creationId xmlns:a16="http://schemas.microsoft.com/office/drawing/2014/main" id="{1DAC3F9D-AC41-4A95-A6E8-D13469655C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92854" y="2140203"/>
                  <a:ext cx="327025" cy="463550"/>
                </a:xfrm>
                <a:prstGeom prst="rect">
                  <a:avLst/>
                </a:prstGeom>
                <a:blipFill>
                  <a:blip r:embed="rId18"/>
                  <a:stretch>
                    <a:fillRect r="-370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7" name="橢圓 17">
            <a:extLst>
              <a:ext uri="{FF2B5EF4-FFF2-40B4-BE49-F238E27FC236}">
                <a16:creationId xmlns:a16="http://schemas.microsoft.com/office/drawing/2014/main" id="{D81B835A-1BEA-46AB-B423-0654C8D749D7}"/>
              </a:ext>
            </a:extLst>
          </p:cNvPr>
          <p:cNvSpPr/>
          <p:nvPr/>
        </p:nvSpPr>
        <p:spPr>
          <a:xfrm>
            <a:off x="4544063" y="2163230"/>
            <a:ext cx="589886" cy="574158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+1</a:t>
            </a:r>
            <a:endParaRPr kumimoji="0" lang="zh-TW" altLang="en-US" sz="17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8" name="橢圓 24">
            <a:extLst>
              <a:ext uri="{FF2B5EF4-FFF2-40B4-BE49-F238E27FC236}">
                <a16:creationId xmlns:a16="http://schemas.microsoft.com/office/drawing/2014/main" id="{6589E429-F393-4FCE-9D49-A70CC47A6A3B}"/>
              </a:ext>
            </a:extLst>
          </p:cNvPr>
          <p:cNvSpPr/>
          <p:nvPr/>
        </p:nvSpPr>
        <p:spPr>
          <a:xfrm>
            <a:off x="6734091" y="2192165"/>
            <a:ext cx="574158" cy="574158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+1</a:t>
            </a:r>
            <a:endParaRPr kumimoji="0" lang="zh-TW" altLang="en-US" sz="17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89" name="直線單箭頭接點 44">
            <a:extLst>
              <a:ext uri="{FF2B5EF4-FFF2-40B4-BE49-F238E27FC236}">
                <a16:creationId xmlns:a16="http://schemas.microsoft.com/office/drawing/2014/main" id="{2DE2D1A5-56CA-4BC3-830C-3B3B483D51AD}"/>
              </a:ext>
            </a:extLst>
          </p:cNvPr>
          <p:cNvCxnSpPr>
            <a:cxnSpLocks/>
          </p:cNvCxnSpPr>
          <p:nvPr/>
        </p:nvCxnSpPr>
        <p:spPr>
          <a:xfrm>
            <a:off x="3703981" y="2472188"/>
            <a:ext cx="797015" cy="59219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0" name="直線單箭頭接點 44">
            <a:extLst>
              <a:ext uri="{FF2B5EF4-FFF2-40B4-BE49-F238E27FC236}">
                <a16:creationId xmlns:a16="http://schemas.microsoft.com/office/drawing/2014/main" id="{6F8126E9-0362-4449-BC4C-106ED6EE3009}"/>
              </a:ext>
            </a:extLst>
          </p:cNvPr>
          <p:cNvCxnSpPr>
            <a:cxnSpLocks/>
          </p:cNvCxnSpPr>
          <p:nvPr/>
        </p:nvCxnSpPr>
        <p:spPr>
          <a:xfrm>
            <a:off x="3744592" y="2516487"/>
            <a:ext cx="772819" cy="1280134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1" name="直線單箭頭接點 44">
            <a:extLst>
              <a:ext uri="{FF2B5EF4-FFF2-40B4-BE49-F238E27FC236}">
                <a16:creationId xmlns:a16="http://schemas.microsoft.com/office/drawing/2014/main" id="{C7D7E99B-D558-43A3-AB21-DFE3AA957F3B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3739006" y="2498106"/>
            <a:ext cx="784098" cy="261359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2" name="直線單箭頭接點 44">
            <a:extLst>
              <a:ext uri="{FF2B5EF4-FFF2-40B4-BE49-F238E27FC236}">
                <a16:creationId xmlns:a16="http://schemas.microsoft.com/office/drawing/2014/main" id="{BB3EF873-5ABA-42A8-813C-87D5A1009B7D}"/>
              </a:ext>
            </a:extLst>
          </p:cNvPr>
          <p:cNvCxnSpPr>
            <a:cxnSpLocks/>
            <a:endCxn id="132" idx="1"/>
          </p:cNvCxnSpPr>
          <p:nvPr/>
        </p:nvCxnSpPr>
        <p:spPr>
          <a:xfrm>
            <a:off x="5157440" y="2450516"/>
            <a:ext cx="641017" cy="58930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3" name="直線單箭頭接點 44">
            <a:extLst>
              <a:ext uri="{FF2B5EF4-FFF2-40B4-BE49-F238E27FC236}">
                <a16:creationId xmlns:a16="http://schemas.microsoft.com/office/drawing/2014/main" id="{29677183-67E1-4C92-A280-CEF86D028DD4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5128789" y="2449369"/>
            <a:ext cx="676617" cy="135144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4" name="直線單箭頭接點 44">
            <a:extLst>
              <a:ext uri="{FF2B5EF4-FFF2-40B4-BE49-F238E27FC236}">
                <a16:creationId xmlns:a16="http://schemas.microsoft.com/office/drawing/2014/main" id="{ACAB194D-8AA8-48F7-A1CD-8D5D9B56A09A}"/>
              </a:ext>
            </a:extLst>
          </p:cNvPr>
          <p:cNvCxnSpPr>
            <a:cxnSpLocks/>
            <a:endCxn id="134" idx="1"/>
          </p:cNvCxnSpPr>
          <p:nvPr/>
        </p:nvCxnSpPr>
        <p:spPr>
          <a:xfrm>
            <a:off x="5135864" y="2441194"/>
            <a:ext cx="698558" cy="257495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5" name="直線單箭頭接點 44">
            <a:extLst>
              <a:ext uri="{FF2B5EF4-FFF2-40B4-BE49-F238E27FC236}">
                <a16:creationId xmlns:a16="http://schemas.microsoft.com/office/drawing/2014/main" id="{D785A45B-6287-4874-B36F-586883357F67}"/>
              </a:ext>
            </a:extLst>
          </p:cNvPr>
          <p:cNvCxnSpPr>
            <a:cxnSpLocks/>
          </p:cNvCxnSpPr>
          <p:nvPr/>
        </p:nvCxnSpPr>
        <p:spPr>
          <a:xfrm>
            <a:off x="7307048" y="2464543"/>
            <a:ext cx="741435" cy="61189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6" name="直線單箭頭接點 44">
            <a:extLst>
              <a:ext uri="{FF2B5EF4-FFF2-40B4-BE49-F238E27FC236}">
                <a16:creationId xmlns:a16="http://schemas.microsoft.com/office/drawing/2014/main" id="{79262244-16A9-4957-AC34-12567710E7DD}"/>
              </a:ext>
            </a:extLst>
          </p:cNvPr>
          <p:cNvCxnSpPr>
            <a:cxnSpLocks/>
            <a:endCxn id="129" idx="2"/>
          </p:cNvCxnSpPr>
          <p:nvPr/>
        </p:nvCxnSpPr>
        <p:spPr>
          <a:xfrm>
            <a:off x="7317134" y="2504522"/>
            <a:ext cx="738701" cy="1341394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7" name="直線單箭頭接點 44">
            <a:extLst>
              <a:ext uri="{FF2B5EF4-FFF2-40B4-BE49-F238E27FC236}">
                <a16:creationId xmlns:a16="http://schemas.microsoft.com/office/drawing/2014/main" id="{E7EE7E7B-736D-490C-9DBC-40678B5818C8}"/>
              </a:ext>
            </a:extLst>
          </p:cNvPr>
          <p:cNvCxnSpPr>
            <a:cxnSpLocks/>
            <a:endCxn id="130" idx="2"/>
          </p:cNvCxnSpPr>
          <p:nvPr/>
        </p:nvCxnSpPr>
        <p:spPr>
          <a:xfrm>
            <a:off x="7315056" y="2471113"/>
            <a:ext cx="747807" cy="262147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8" name="矩形 197">
            <a:extLst>
              <a:ext uri="{FF2B5EF4-FFF2-40B4-BE49-F238E27FC236}">
                <a16:creationId xmlns:a16="http://schemas.microsoft.com/office/drawing/2014/main" id="{2B114355-D901-4100-AF31-3E73AD60794B}"/>
              </a:ext>
            </a:extLst>
          </p:cNvPr>
          <p:cNvSpPr/>
          <p:nvPr/>
        </p:nvSpPr>
        <p:spPr>
          <a:xfrm>
            <a:off x="4115168" y="3341845"/>
            <a:ext cx="807843" cy="832399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9E3A1389-1694-40BF-9A4C-90DC5D25DFDA}"/>
              </a:ext>
            </a:extLst>
          </p:cNvPr>
          <p:cNvSpPr/>
          <p:nvPr/>
        </p:nvSpPr>
        <p:spPr>
          <a:xfrm>
            <a:off x="5314127" y="3350476"/>
            <a:ext cx="807843" cy="832399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4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8F59D176-089E-4348-B6F9-7A690AF0879B}"/>
              </a:ext>
            </a:extLst>
          </p:cNvPr>
          <p:cNvSpPr/>
          <p:nvPr/>
        </p:nvSpPr>
        <p:spPr>
          <a:xfrm>
            <a:off x="7381178" y="3392028"/>
            <a:ext cx="807843" cy="832399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</a:t>
            </a:r>
            <a:endParaRPr kumimoji="0" lang="zh-TW" altLang="en-US" sz="24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矩形 200">
                <a:extLst>
                  <a:ext uri="{FF2B5EF4-FFF2-40B4-BE49-F238E27FC236}">
                    <a16:creationId xmlns:a16="http://schemas.microsoft.com/office/drawing/2014/main" id="{C04D41DF-151E-4C16-9C39-B808327FBD44}"/>
                  </a:ext>
                </a:extLst>
              </p:cNvPr>
              <p:cNvSpPr/>
              <p:nvPr/>
            </p:nvSpPr>
            <p:spPr>
              <a:xfrm>
                <a:off x="3685713" y="4819620"/>
                <a:ext cx="441359" cy="877076"/>
              </a:xfrm>
              <a:prstGeom prst="rect">
                <a:avLst/>
              </a:prstGeom>
              <a:gradFill rotWithShape="1">
                <a:gsLst>
                  <a:gs pos="0">
                    <a:srgbClr val="EEECE1">
                      <a:lumMod val="90000"/>
                    </a:srgbClr>
                  </a:gs>
                  <a:gs pos="50000">
                    <a:srgbClr val="EEECE1">
                      <a:lumMod val="75000"/>
                    </a:srgbClr>
                  </a:gs>
                  <a:gs pos="100000">
                    <a:srgbClr val="EEECE1">
                      <a:lumMod val="50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lvl="0" algn="ctr" defTabSz="457200">
                  <a:defRPr/>
                </a:pPr>
                <a:endParaRPr lang="en-US" altLang="zh-TW" sz="2400" b="1" kern="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lvl="0" algn="ctr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1" kern="0" dirty="0">
                          <a:solidFill>
                            <a:prstClr val="black"/>
                          </a:solidFill>
                          <a:latin typeface="Calibri" panose="020F0502020204030204"/>
                          <a:ea typeface="新細明體" panose="02020500000000000000" pitchFamily="18" charset="-120"/>
                        </a:rPr>
                        <m:t>x</m:t>
                      </m:r>
                    </m:oMath>
                  </m:oMathPara>
                </a14:m>
                <a:endParaRPr lang="zh-TW" altLang="en-US" sz="2400" b="1" kern="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01" name="矩形 200">
                <a:extLst>
                  <a:ext uri="{FF2B5EF4-FFF2-40B4-BE49-F238E27FC236}">
                    <a16:creationId xmlns:a16="http://schemas.microsoft.com/office/drawing/2014/main" id="{C04D41DF-151E-4C16-9C39-B808327FBD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713" y="4819620"/>
                <a:ext cx="441359" cy="87707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矩形 201">
                <a:extLst>
                  <a:ext uri="{FF2B5EF4-FFF2-40B4-BE49-F238E27FC236}">
                    <a16:creationId xmlns:a16="http://schemas.microsoft.com/office/drawing/2014/main" id="{7B302153-29DF-4331-931A-08E44AD0F238}"/>
                  </a:ext>
                </a:extLst>
              </p:cNvPr>
              <p:cNvSpPr/>
              <p:nvPr/>
            </p:nvSpPr>
            <p:spPr>
              <a:xfrm>
                <a:off x="5062258" y="4842938"/>
                <a:ext cx="441359" cy="877076"/>
              </a:xfrm>
              <a:prstGeom prst="rect">
                <a:avLst/>
              </a:prstGeom>
              <a:gradFill rotWithShape="1">
                <a:gsLst>
                  <a:gs pos="0">
                    <a:srgbClr val="EEECE1">
                      <a:lumMod val="90000"/>
                    </a:srgbClr>
                  </a:gs>
                  <a:gs pos="50000">
                    <a:srgbClr val="EEECE1">
                      <a:lumMod val="75000"/>
                    </a:srgbClr>
                  </a:gs>
                  <a:gs pos="100000">
                    <a:srgbClr val="EEECE1">
                      <a:lumMod val="50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lvl="0" algn="ctr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TW" sz="2400" b="1" kern="0" dirty="0">
                              <a:solidFill>
                                <a:prstClr val="black"/>
                              </a:solidFill>
                              <a:latin typeface="Calibri" panose="020F0502020204030204"/>
                              <a:ea typeface="新細明體" panose="02020500000000000000" pitchFamily="18" charset="-120"/>
                            </a:rPr>
                            <m:t>x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02" name="矩形 201">
                <a:extLst>
                  <a:ext uri="{FF2B5EF4-FFF2-40B4-BE49-F238E27FC236}">
                    <a16:creationId xmlns:a16="http://schemas.microsoft.com/office/drawing/2014/main" id="{7B302153-29DF-4331-931A-08E44AD0F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258" y="4842938"/>
                <a:ext cx="441359" cy="877076"/>
              </a:xfrm>
              <a:prstGeom prst="rect">
                <a:avLst/>
              </a:prstGeom>
              <a:blipFill>
                <a:blip r:embed="rId20"/>
                <a:stretch>
                  <a:fillRect l="-4054"/>
                </a:stretch>
              </a:blip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3" name="矩形 202">
            <a:extLst>
              <a:ext uri="{FF2B5EF4-FFF2-40B4-BE49-F238E27FC236}">
                <a16:creationId xmlns:a16="http://schemas.microsoft.com/office/drawing/2014/main" id="{91F01091-BC24-488C-BE7F-520A26F09CCC}"/>
              </a:ext>
            </a:extLst>
          </p:cNvPr>
          <p:cNvSpPr/>
          <p:nvPr/>
        </p:nvSpPr>
        <p:spPr>
          <a:xfrm>
            <a:off x="7084171" y="4873584"/>
            <a:ext cx="653503" cy="877076"/>
          </a:xfrm>
          <a:prstGeom prst="rect">
            <a:avLst/>
          </a:prstGeom>
          <a:gradFill rotWithShape="1">
            <a:gsLst>
              <a:gs pos="0">
                <a:srgbClr val="EEECE1">
                  <a:lumMod val="90000"/>
                </a:srgbClr>
              </a:gs>
              <a:gs pos="50000">
                <a:srgbClr val="EEECE1">
                  <a:lumMod val="75000"/>
                </a:srgbClr>
              </a:gs>
              <a:gs pos="100000">
                <a:srgbClr val="EEECE1">
                  <a:lumMod val="50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AC6ACAE9-EF7B-461F-8E43-8E37D93EC677}"/>
                  </a:ext>
                </a:extLst>
              </p:cNvPr>
              <p:cNvSpPr/>
              <p:nvPr/>
            </p:nvSpPr>
            <p:spPr>
              <a:xfrm>
                <a:off x="8658618" y="4829863"/>
                <a:ext cx="441359" cy="877076"/>
              </a:xfrm>
              <a:prstGeom prst="rect">
                <a:avLst/>
              </a:prstGeom>
              <a:gradFill rotWithShape="1">
                <a:gsLst>
                  <a:gs pos="0">
                    <a:srgbClr val="EEECE1">
                      <a:lumMod val="90000"/>
                    </a:srgbClr>
                  </a:gs>
                  <a:gs pos="50000">
                    <a:srgbClr val="EEECE1">
                      <a:lumMod val="75000"/>
                    </a:srgbClr>
                  </a:gs>
                  <a:gs pos="100000">
                    <a:srgbClr val="EEECE1">
                      <a:lumMod val="50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zh-TW" altLang="en-US" sz="2400" b="1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AC6ACAE9-EF7B-461F-8E43-8E37D93EC6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618" y="4829863"/>
                <a:ext cx="441359" cy="877076"/>
              </a:xfrm>
              <a:prstGeom prst="rect">
                <a:avLst/>
              </a:prstGeom>
              <a:blipFill>
                <a:blip r:embed="rId21"/>
                <a:stretch>
                  <a:fillRect l="-1351"/>
                </a:stretch>
              </a:blip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5" name="群組 3">
            <a:extLst>
              <a:ext uri="{FF2B5EF4-FFF2-40B4-BE49-F238E27FC236}">
                <a16:creationId xmlns:a16="http://schemas.microsoft.com/office/drawing/2014/main" id="{8606C29C-08A4-4177-AE09-F8B700A56170}"/>
              </a:ext>
            </a:extLst>
          </p:cNvPr>
          <p:cNvGrpSpPr/>
          <p:nvPr/>
        </p:nvGrpSpPr>
        <p:grpSpPr>
          <a:xfrm>
            <a:off x="1287836" y="5551731"/>
            <a:ext cx="2222673" cy="832399"/>
            <a:chOff x="522337" y="4921493"/>
            <a:chExt cx="2222673" cy="832399"/>
          </a:xfrm>
        </p:grpSpPr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7C547920-29BF-429C-9FE4-45C945143C7C}"/>
                </a:ext>
              </a:extLst>
            </p:cNvPr>
            <p:cNvSpPr/>
            <p:nvPr/>
          </p:nvSpPr>
          <p:spPr>
            <a:xfrm>
              <a:off x="1011134" y="4921493"/>
              <a:ext cx="807843" cy="832399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07" name="文字方塊 2">
              <a:extLst>
                <a:ext uri="{FF2B5EF4-FFF2-40B4-BE49-F238E27FC236}">
                  <a16:creationId xmlns:a16="http://schemas.microsoft.com/office/drawing/2014/main" id="{ABB27142-8A60-4010-A326-160039F974C1}"/>
                </a:ext>
              </a:extLst>
            </p:cNvPr>
            <p:cNvSpPr txBox="1"/>
            <p:nvPr/>
          </p:nvSpPr>
          <p:spPr>
            <a:xfrm>
              <a:off x="2384389" y="5106861"/>
              <a:ext cx="3606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+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字方塊 144">
                  <a:extLst>
                    <a:ext uri="{FF2B5EF4-FFF2-40B4-BE49-F238E27FC236}">
                      <a16:creationId xmlns:a16="http://schemas.microsoft.com/office/drawing/2014/main" id="{B46E39F2-D8EA-4FDA-832B-F781F4FD313B}"/>
                    </a:ext>
                  </a:extLst>
                </p:cNvPr>
                <p:cNvSpPr txBox="1"/>
                <p:nvPr/>
              </p:nvSpPr>
              <p:spPr>
                <a:xfrm>
                  <a:off x="522337" y="5165130"/>
                  <a:ext cx="222054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TW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∅</m:t>
                        </m:r>
                        <m:d>
                          <m:d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</m:t>
                            </m:r>
                            <m:r>
                              <a:rPr kumimoji="0" lang="en-US" altLang="zh-TW" sz="2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</m:t>
                            </m:r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    </m:t>
                            </m:r>
                          </m:e>
                        </m:d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8" name="文字方塊 144">
                  <a:extLst>
                    <a:ext uri="{FF2B5EF4-FFF2-40B4-BE49-F238E27FC236}">
                      <a16:creationId xmlns:a16="http://schemas.microsoft.com/office/drawing/2014/main" id="{B46E39F2-D8EA-4FDA-832B-F781F4FD3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37" y="5165130"/>
                  <a:ext cx="2220548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9" name="直線單箭頭接點 6">
            <a:extLst>
              <a:ext uri="{FF2B5EF4-FFF2-40B4-BE49-F238E27FC236}">
                <a16:creationId xmlns:a16="http://schemas.microsoft.com/office/drawing/2014/main" id="{16B1A90C-294F-407A-A549-BE9CB2F53DF5}"/>
              </a:ext>
            </a:extLst>
          </p:cNvPr>
          <p:cNvCxnSpPr>
            <a:cxnSpLocks/>
          </p:cNvCxnSpPr>
          <p:nvPr/>
        </p:nvCxnSpPr>
        <p:spPr>
          <a:xfrm flipV="1">
            <a:off x="3304534" y="5750660"/>
            <a:ext cx="2056619" cy="25952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0" name="矩形 209">
            <a:extLst>
              <a:ext uri="{FF2B5EF4-FFF2-40B4-BE49-F238E27FC236}">
                <a16:creationId xmlns:a16="http://schemas.microsoft.com/office/drawing/2014/main" id="{E51C6192-14C7-4E19-B3AF-A407ED6C1EF0}"/>
              </a:ext>
            </a:extLst>
          </p:cNvPr>
          <p:cNvSpPr/>
          <p:nvPr/>
        </p:nvSpPr>
        <p:spPr>
          <a:xfrm>
            <a:off x="2664277" y="5529393"/>
            <a:ext cx="441359" cy="877076"/>
          </a:xfrm>
          <a:prstGeom prst="rect">
            <a:avLst/>
          </a:prstGeom>
          <a:gradFill rotWithShape="1">
            <a:gsLst>
              <a:gs pos="0">
                <a:srgbClr val="EEECE1">
                  <a:lumMod val="90000"/>
                </a:srgbClr>
              </a:gs>
              <a:gs pos="50000">
                <a:srgbClr val="EEECE1">
                  <a:lumMod val="75000"/>
                </a:srgbClr>
              </a:gs>
              <a:gs pos="100000">
                <a:srgbClr val="EEECE1">
                  <a:lumMod val="50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rPr>
              <a:t>x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</p:txBody>
      </p:sp>
      <p:grpSp>
        <p:nvGrpSpPr>
          <p:cNvPr id="211" name="群組 3">
            <a:extLst>
              <a:ext uri="{FF2B5EF4-FFF2-40B4-BE49-F238E27FC236}">
                <a16:creationId xmlns:a16="http://schemas.microsoft.com/office/drawing/2014/main" id="{CB7E96CA-1AD3-4317-A67C-A500179F0EBA}"/>
              </a:ext>
            </a:extLst>
          </p:cNvPr>
          <p:cNvGrpSpPr/>
          <p:nvPr/>
        </p:nvGrpSpPr>
        <p:grpSpPr>
          <a:xfrm>
            <a:off x="9029460" y="5805636"/>
            <a:ext cx="2222673" cy="461665"/>
            <a:chOff x="522337" y="5106861"/>
            <a:chExt cx="2222673" cy="461665"/>
          </a:xfrm>
        </p:grpSpPr>
        <p:sp>
          <p:nvSpPr>
            <p:cNvPr id="212" name="文字方塊 2">
              <a:extLst>
                <a:ext uri="{FF2B5EF4-FFF2-40B4-BE49-F238E27FC236}">
                  <a16:creationId xmlns:a16="http://schemas.microsoft.com/office/drawing/2014/main" id="{F51D17DB-B79D-496B-AC60-F145C5BC4762}"/>
                </a:ext>
              </a:extLst>
            </p:cNvPr>
            <p:cNvSpPr txBox="1"/>
            <p:nvPr/>
          </p:nvSpPr>
          <p:spPr>
            <a:xfrm>
              <a:off x="2384389" y="5106861"/>
              <a:ext cx="3606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2400" kern="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+</a:t>
              </a:r>
              <a:endParaRPr lang="zh-TW" altLang="en-US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文字方塊 144">
                  <a:extLst>
                    <a:ext uri="{FF2B5EF4-FFF2-40B4-BE49-F238E27FC236}">
                      <a16:creationId xmlns:a16="http://schemas.microsoft.com/office/drawing/2014/main" id="{DA328346-4A43-4F3F-8318-4EE6363125E4}"/>
                    </a:ext>
                  </a:extLst>
                </p:cNvPr>
                <p:cNvSpPr txBox="1"/>
                <p:nvPr/>
              </p:nvSpPr>
              <p:spPr>
                <a:xfrm>
                  <a:off x="522337" y="5165130"/>
                  <a:ext cx="222054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4572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d>
                          <m:dPr>
                            <m:ctrlPr>
                              <a:rPr lang="en-US" altLang="zh-TW" sz="24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145" name="文字方塊 144">
                  <a:extLst>
                    <a:ext uri="{FF2B5EF4-FFF2-40B4-BE49-F238E27FC236}">
                      <a16:creationId xmlns:a16="http://schemas.microsoft.com/office/drawing/2014/main" id="{B084B9B5-5496-4BB5-9FCE-DF764E18B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37" y="5165130"/>
                  <a:ext cx="2220548" cy="369332"/>
                </a:xfrm>
                <a:prstGeom prst="rect">
                  <a:avLst/>
                </a:prstGeom>
                <a:blipFill>
                  <a:blip r:embed="rId25"/>
                  <a:stretch>
                    <a:fillRect b="-180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4" name="矩形 213">
            <a:extLst>
              <a:ext uri="{FF2B5EF4-FFF2-40B4-BE49-F238E27FC236}">
                <a16:creationId xmlns:a16="http://schemas.microsoft.com/office/drawing/2014/main" id="{C0831215-37BC-4225-B7BD-57DD3DDC0424}"/>
              </a:ext>
            </a:extLst>
          </p:cNvPr>
          <p:cNvSpPr/>
          <p:nvPr/>
        </p:nvSpPr>
        <p:spPr>
          <a:xfrm>
            <a:off x="9510855" y="5595944"/>
            <a:ext cx="807843" cy="832399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</a:t>
            </a:r>
            <a:r>
              <a:rPr lang="en-US" altLang="zh-TW" sz="2400" kern="0" baseline="30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</a:t>
            </a:r>
            <a:endParaRPr lang="zh-TW" altLang="en-US" sz="2400" kern="0" baseline="30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矩形 214">
                <a:extLst>
                  <a:ext uri="{FF2B5EF4-FFF2-40B4-BE49-F238E27FC236}">
                    <a16:creationId xmlns:a16="http://schemas.microsoft.com/office/drawing/2014/main" id="{0F4C491D-645B-44ED-B8B1-4D0F290F4531}"/>
                  </a:ext>
                </a:extLst>
              </p:cNvPr>
              <p:cNvSpPr/>
              <p:nvPr/>
            </p:nvSpPr>
            <p:spPr>
              <a:xfrm>
                <a:off x="10378722" y="5587520"/>
                <a:ext cx="653503" cy="877076"/>
              </a:xfrm>
              <a:prstGeom prst="rect">
                <a:avLst/>
              </a:prstGeom>
              <a:gradFill rotWithShape="1">
                <a:gsLst>
                  <a:gs pos="0">
                    <a:srgbClr val="EEECE1">
                      <a:lumMod val="90000"/>
                    </a:srgbClr>
                  </a:gs>
                  <a:gs pos="50000">
                    <a:srgbClr val="EEECE1">
                      <a:lumMod val="75000"/>
                    </a:srgbClr>
                  </a:gs>
                  <a:gs pos="100000">
                    <a:srgbClr val="EEECE1">
                      <a:lumMod val="50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lvl="0" algn="ctr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TW" sz="2400" b="1" kern="0" dirty="0">
                              <a:solidFill>
                                <a:prstClr val="black"/>
                              </a:solidFill>
                              <a:latin typeface="Calibri" panose="020F0502020204030204"/>
                              <a:ea typeface="新細明體" panose="02020500000000000000" pitchFamily="18" charset="-120"/>
                            </a:rPr>
                            <m:t>x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𝐿</m:t>
                          </m:r>
                          <m:r>
                            <a:rPr kumimoji="0" lang="en-US" altLang="zh-TW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15" name="矩形 214">
                <a:extLst>
                  <a:ext uri="{FF2B5EF4-FFF2-40B4-BE49-F238E27FC236}">
                    <a16:creationId xmlns:a16="http://schemas.microsoft.com/office/drawing/2014/main" id="{0F4C491D-645B-44ED-B8B1-4D0F290F45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722" y="5587520"/>
                <a:ext cx="653503" cy="877076"/>
              </a:xfrm>
              <a:prstGeom prst="rect">
                <a:avLst/>
              </a:prstGeom>
              <a:blipFill>
                <a:blip r:embed="rId26"/>
                <a:stretch>
                  <a:fillRect l="-9259"/>
                </a:stretch>
              </a:blip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6" name="直線單箭頭接點 6">
            <a:extLst>
              <a:ext uri="{FF2B5EF4-FFF2-40B4-BE49-F238E27FC236}">
                <a16:creationId xmlns:a16="http://schemas.microsoft.com/office/drawing/2014/main" id="{25B2DCAD-65C1-43B1-96D6-6C4398FFC7B4}"/>
              </a:ext>
            </a:extLst>
          </p:cNvPr>
          <p:cNvCxnSpPr>
            <a:cxnSpLocks/>
            <a:endCxn id="204" idx="2"/>
          </p:cNvCxnSpPr>
          <p:nvPr/>
        </p:nvCxnSpPr>
        <p:spPr>
          <a:xfrm flipH="1" flipV="1">
            <a:off x="8879298" y="5706939"/>
            <a:ext cx="292628" cy="34524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A93F0DAB-0E67-4B2D-A256-801839919ED7}"/>
              </a:ext>
            </a:extLst>
          </p:cNvPr>
          <p:cNvSpPr/>
          <p:nvPr/>
        </p:nvSpPr>
        <p:spPr>
          <a:xfrm>
            <a:off x="1899066" y="5800393"/>
            <a:ext cx="5629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</a:t>
            </a:r>
            <a:r>
              <a:rPr lang="en-US" altLang="zh-TW" sz="2400" kern="0" baseline="30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kern="0" baseline="30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377DB02-F41B-4A13-9380-AD70720BD339}"/>
                  </a:ext>
                </a:extLst>
              </p:cNvPr>
              <p:cNvSpPr/>
              <p:nvPr/>
            </p:nvSpPr>
            <p:spPr>
              <a:xfrm>
                <a:off x="7045052" y="5110310"/>
                <a:ext cx="8462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kern="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TW" sz="2400" b="1" kern="0" dirty="0">
                              <a:solidFill>
                                <a:prstClr val="black"/>
                              </a:solidFill>
                              <a:latin typeface="Calibri" panose="020F0502020204030204"/>
                              <a:ea typeface="新細明體" panose="02020500000000000000" pitchFamily="18" charset="-120"/>
                            </a:rPr>
                            <m:t>x</m:t>
                          </m:r>
                        </m:e>
                        <m:sup>
                          <m:r>
                            <a:rPr lang="en-US" altLang="zh-TW" sz="2400" i="1" kern="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𝐿</m:t>
                          </m:r>
                          <m:r>
                            <a:rPr lang="en-US" altLang="zh-TW" sz="2400" i="1" kern="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377DB02-F41B-4A13-9380-AD70720BD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052" y="5110310"/>
                <a:ext cx="846257" cy="4616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7" name="标题 1">
            <a:extLst>
              <a:ext uri="{FF2B5EF4-FFF2-40B4-BE49-F238E27FC236}">
                <a16:creationId xmlns:a16="http://schemas.microsoft.com/office/drawing/2014/main" id="{34BC8CBC-F9EB-4A23-A4E1-612569A5A7A1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991382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altLang="zh-CN" kern="0" dirty="0">
                <a:solidFill>
                  <a:srgbClr val="000000"/>
                </a:solidFill>
              </a:rPr>
              <a:t>10.2 </a:t>
            </a:r>
            <a:r>
              <a:rPr lang="zh-CN" altLang="en-US" kern="0" dirty="0">
                <a:solidFill>
                  <a:srgbClr val="000000"/>
                </a:solidFill>
              </a:rPr>
              <a:t>神经网络模型参数空间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13870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5" y="1028882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全链接前馈神经网络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Fully Connect Feedforward Network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081D1E7-FEFE-4186-8F37-0928368AF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020" y="1890078"/>
            <a:ext cx="8880600" cy="1600200"/>
          </a:xfrm>
          <a:prstGeom prst="rect">
            <a:avLst/>
          </a:prstGeom>
        </p:spPr>
      </p:pic>
      <p:cxnSp>
        <p:nvCxnSpPr>
          <p:cNvPr id="108" name="直線單箭頭接點 10">
            <a:extLst>
              <a:ext uri="{FF2B5EF4-FFF2-40B4-BE49-F238E27FC236}">
                <a16:creationId xmlns:a16="http://schemas.microsoft.com/office/drawing/2014/main" id="{CA0E57E0-956B-4F5F-8B53-E9A6226758DF}"/>
              </a:ext>
            </a:extLst>
          </p:cNvPr>
          <p:cNvCxnSpPr/>
          <p:nvPr/>
        </p:nvCxnSpPr>
        <p:spPr>
          <a:xfrm>
            <a:off x="8364456" y="3855454"/>
            <a:ext cx="1018599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9" name="直線單箭頭接點 11">
            <a:extLst>
              <a:ext uri="{FF2B5EF4-FFF2-40B4-BE49-F238E27FC236}">
                <a16:creationId xmlns:a16="http://schemas.microsoft.com/office/drawing/2014/main" id="{945B8147-82CD-4DFE-B216-007B2EC148ED}"/>
              </a:ext>
            </a:extLst>
          </p:cNvPr>
          <p:cNvCxnSpPr/>
          <p:nvPr/>
        </p:nvCxnSpPr>
        <p:spPr>
          <a:xfrm>
            <a:off x="8473772" y="5101344"/>
            <a:ext cx="905748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0" name="直線單箭頭接點 12">
            <a:extLst>
              <a:ext uri="{FF2B5EF4-FFF2-40B4-BE49-F238E27FC236}">
                <a16:creationId xmlns:a16="http://schemas.microsoft.com/office/drawing/2014/main" id="{F37805AC-A3F3-47FD-AB52-420AB89BF887}"/>
              </a:ext>
            </a:extLst>
          </p:cNvPr>
          <p:cNvCxnSpPr/>
          <p:nvPr/>
        </p:nvCxnSpPr>
        <p:spPr>
          <a:xfrm>
            <a:off x="8340572" y="3076651"/>
            <a:ext cx="105037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11" name="群組 77">
            <a:extLst>
              <a:ext uri="{FF2B5EF4-FFF2-40B4-BE49-F238E27FC236}">
                <a16:creationId xmlns:a16="http://schemas.microsoft.com/office/drawing/2014/main" id="{0733BEFB-D1FA-4269-A114-5568015FB285}"/>
              </a:ext>
            </a:extLst>
          </p:cNvPr>
          <p:cNvGrpSpPr/>
          <p:nvPr/>
        </p:nvGrpSpPr>
        <p:grpSpPr>
          <a:xfrm>
            <a:off x="4347599" y="1650686"/>
            <a:ext cx="1134648" cy="3832216"/>
            <a:chOff x="2416879" y="1068524"/>
            <a:chExt cx="1134648" cy="3832216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F6CA3298-D965-43D5-95A4-1F59609D21FE}"/>
                </a:ext>
              </a:extLst>
            </p:cNvPr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3" name="文字方塊 3">
              <a:extLst>
                <a:ext uri="{FF2B5EF4-FFF2-40B4-BE49-F238E27FC236}">
                  <a16:creationId xmlns:a16="http://schemas.microsoft.com/office/drawing/2014/main" id="{9E459310-D329-49DF-8B07-78649696636E}"/>
                </a:ext>
              </a:extLst>
            </p:cNvPr>
            <p:cNvSpPr txBox="1"/>
            <p:nvPr/>
          </p:nvSpPr>
          <p:spPr>
            <a:xfrm>
              <a:off x="2416879" y="1068524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1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4" name="橢圓 17">
              <a:extLst>
                <a:ext uri="{FF2B5EF4-FFF2-40B4-BE49-F238E27FC236}">
                  <a16:creationId xmlns:a16="http://schemas.microsoft.com/office/drawing/2014/main" id="{00C7D697-8BFB-4830-A870-4BB23C0D5CBA}"/>
                </a:ext>
              </a:extLst>
            </p:cNvPr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5" name="橢圓 18">
              <a:extLst>
                <a:ext uri="{FF2B5EF4-FFF2-40B4-BE49-F238E27FC236}">
                  <a16:creationId xmlns:a16="http://schemas.microsoft.com/office/drawing/2014/main" id="{CFC2263F-312C-4BA9-BAFD-B5484B6EB9DE}"/>
                </a:ext>
              </a:extLst>
            </p:cNvPr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6" name="橢圓 19">
              <a:extLst>
                <a:ext uri="{FF2B5EF4-FFF2-40B4-BE49-F238E27FC236}">
                  <a16:creationId xmlns:a16="http://schemas.microsoft.com/office/drawing/2014/main" id="{26E62EAD-DC5F-4E37-86FB-E791E330A8C6}"/>
                </a:ext>
              </a:extLst>
            </p:cNvPr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7" name="文字方塊 20">
              <a:extLst>
                <a:ext uri="{FF2B5EF4-FFF2-40B4-BE49-F238E27FC236}">
                  <a16:creationId xmlns:a16="http://schemas.microsoft.com/office/drawing/2014/main" id="{A365C89A-6D4C-4155-AA0C-543C83C67347}"/>
                </a:ext>
              </a:extLst>
            </p:cNvPr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18" name="群組 78">
            <a:extLst>
              <a:ext uri="{FF2B5EF4-FFF2-40B4-BE49-F238E27FC236}">
                <a16:creationId xmlns:a16="http://schemas.microsoft.com/office/drawing/2014/main" id="{59008C87-67C8-4B78-B4DF-6F89B1B4AC69}"/>
              </a:ext>
            </a:extLst>
          </p:cNvPr>
          <p:cNvGrpSpPr/>
          <p:nvPr/>
        </p:nvGrpSpPr>
        <p:grpSpPr>
          <a:xfrm>
            <a:off x="6308670" y="1644085"/>
            <a:ext cx="1308478" cy="3860360"/>
            <a:chOff x="3501141" y="1024033"/>
            <a:chExt cx="1308478" cy="3860360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1325813F-7C90-4DB2-BEC4-E361E2872A58}"/>
                </a:ext>
              </a:extLst>
            </p:cNvPr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0" name="文字方塊 4">
              <a:extLst>
                <a:ext uri="{FF2B5EF4-FFF2-40B4-BE49-F238E27FC236}">
                  <a16:creationId xmlns:a16="http://schemas.microsoft.com/office/drawing/2014/main" id="{7F7170B5-6100-4EF3-9D0D-F524A69415ED}"/>
                </a:ext>
              </a:extLst>
            </p:cNvPr>
            <p:cNvSpPr txBox="1"/>
            <p:nvPr/>
          </p:nvSpPr>
          <p:spPr>
            <a:xfrm>
              <a:off x="3501141" y="1024033"/>
              <a:ext cx="1308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L-1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1" name="橢圓 24">
              <a:extLst>
                <a:ext uri="{FF2B5EF4-FFF2-40B4-BE49-F238E27FC236}">
                  <a16:creationId xmlns:a16="http://schemas.microsoft.com/office/drawing/2014/main" id="{4655EDC9-1498-4C00-A4A2-195175628253}"/>
                </a:ext>
              </a:extLst>
            </p:cNvPr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2" name="橢圓 25">
              <a:extLst>
                <a:ext uri="{FF2B5EF4-FFF2-40B4-BE49-F238E27FC236}">
                  <a16:creationId xmlns:a16="http://schemas.microsoft.com/office/drawing/2014/main" id="{E3ED8C4B-1329-4F76-938A-AEC719709542}"/>
                </a:ext>
              </a:extLst>
            </p:cNvPr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3" name="橢圓 26">
              <a:extLst>
                <a:ext uri="{FF2B5EF4-FFF2-40B4-BE49-F238E27FC236}">
                  <a16:creationId xmlns:a16="http://schemas.microsoft.com/office/drawing/2014/main" id="{9A553DFD-8866-4B8B-B87D-3175CBC1D88F}"/>
                </a:ext>
              </a:extLst>
            </p:cNvPr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4" name="文字方塊 27">
              <a:extLst>
                <a:ext uri="{FF2B5EF4-FFF2-40B4-BE49-F238E27FC236}">
                  <a16:creationId xmlns:a16="http://schemas.microsoft.com/office/drawing/2014/main" id="{6E72386A-AA4C-4F67-819C-A11A4AB78472}"/>
                </a:ext>
              </a:extLst>
            </p:cNvPr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25" name="群組 79">
            <a:extLst>
              <a:ext uri="{FF2B5EF4-FFF2-40B4-BE49-F238E27FC236}">
                <a16:creationId xmlns:a16="http://schemas.microsoft.com/office/drawing/2014/main" id="{37937878-5B66-440A-9958-538FF1C064A9}"/>
              </a:ext>
            </a:extLst>
          </p:cNvPr>
          <p:cNvGrpSpPr/>
          <p:nvPr/>
        </p:nvGrpSpPr>
        <p:grpSpPr>
          <a:xfrm>
            <a:off x="7799101" y="2352891"/>
            <a:ext cx="1134648" cy="3130011"/>
            <a:chOff x="5868381" y="1770729"/>
            <a:chExt cx="1134648" cy="3130011"/>
          </a:xfrm>
        </p:grpSpPr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B60A997B-CC91-4AE0-8C1D-4266CF80E67E}"/>
                </a:ext>
              </a:extLst>
            </p:cNvPr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7" name="文字方塊 5">
              <a:extLst>
                <a:ext uri="{FF2B5EF4-FFF2-40B4-BE49-F238E27FC236}">
                  <a16:creationId xmlns:a16="http://schemas.microsoft.com/office/drawing/2014/main" id="{7F0790C4-E9C6-4AF7-8DFE-4DDBDA0A73B6}"/>
                </a:ext>
              </a:extLst>
            </p:cNvPr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L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8" name="橢圓 28">
              <a:extLst>
                <a:ext uri="{FF2B5EF4-FFF2-40B4-BE49-F238E27FC236}">
                  <a16:creationId xmlns:a16="http://schemas.microsoft.com/office/drawing/2014/main" id="{911F49BD-A619-495E-B1BF-8510BD01F95E}"/>
                </a:ext>
              </a:extLst>
            </p:cNvPr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9" name="橢圓 29">
              <a:extLst>
                <a:ext uri="{FF2B5EF4-FFF2-40B4-BE49-F238E27FC236}">
                  <a16:creationId xmlns:a16="http://schemas.microsoft.com/office/drawing/2014/main" id="{7616D2F9-E7FE-471D-A1B3-D682B4E43977}"/>
                </a:ext>
              </a:extLst>
            </p:cNvPr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0" name="橢圓 30">
              <a:extLst>
                <a:ext uri="{FF2B5EF4-FFF2-40B4-BE49-F238E27FC236}">
                  <a16:creationId xmlns:a16="http://schemas.microsoft.com/office/drawing/2014/main" id="{35EE48ED-EB89-4C03-A0FD-BCBB27448096}"/>
                </a:ext>
              </a:extLst>
            </p:cNvPr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1" name="文字方塊 31">
              <a:extLst>
                <a:ext uri="{FF2B5EF4-FFF2-40B4-BE49-F238E27FC236}">
                  <a16:creationId xmlns:a16="http://schemas.microsoft.com/office/drawing/2014/main" id="{39CFFA20-7B15-47D1-9A2C-97664768915D}"/>
                </a:ext>
              </a:extLst>
            </p:cNvPr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32" name="文字方塊 32">
            <a:extLst>
              <a:ext uri="{FF2B5EF4-FFF2-40B4-BE49-F238E27FC236}">
                <a16:creationId xmlns:a16="http://schemas.microsoft.com/office/drawing/2014/main" id="{4ED5C151-FB65-41AB-9743-6122764296CA}"/>
              </a:ext>
            </a:extLst>
          </p:cNvPr>
          <p:cNvSpPr txBox="1"/>
          <p:nvPr/>
        </p:nvSpPr>
        <p:spPr>
          <a:xfrm>
            <a:off x="5798457" y="277821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3" name="文字方塊 33">
            <a:extLst>
              <a:ext uri="{FF2B5EF4-FFF2-40B4-BE49-F238E27FC236}">
                <a16:creationId xmlns:a16="http://schemas.microsoft.com/office/drawing/2014/main" id="{9809622D-6FA1-4DCB-B931-FB293BF32F90}"/>
              </a:ext>
            </a:extLst>
          </p:cNvPr>
          <p:cNvSpPr txBox="1"/>
          <p:nvPr/>
        </p:nvSpPr>
        <p:spPr>
          <a:xfrm>
            <a:off x="5805406" y="353919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4" name="文字方塊 34">
            <a:extLst>
              <a:ext uri="{FF2B5EF4-FFF2-40B4-BE49-F238E27FC236}">
                <a16:creationId xmlns:a16="http://schemas.microsoft.com/office/drawing/2014/main" id="{F37E5742-2BDB-4CC5-9E00-9F102A56BF54}"/>
              </a:ext>
            </a:extLst>
          </p:cNvPr>
          <p:cNvSpPr txBox="1"/>
          <p:nvPr/>
        </p:nvSpPr>
        <p:spPr>
          <a:xfrm>
            <a:off x="5834422" y="475453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35" name="群組 81">
            <a:extLst>
              <a:ext uri="{FF2B5EF4-FFF2-40B4-BE49-F238E27FC236}">
                <a16:creationId xmlns:a16="http://schemas.microsoft.com/office/drawing/2014/main" id="{0DEB1DFE-9A8E-4FA0-AA06-F7D2DFF27377}"/>
              </a:ext>
            </a:extLst>
          </p:cNvPr>
          <p:cNvGrpSpPr/>
          <p:nvPr/>
        </p:nvGrpSpPr>
        <p:grpSpPr>
          <a:xfrm>
            <a:off x="7287814" y="3097976"/>
            <a:ext cx="753037" cy="2013721"/>
            <a:chOff x="5357094" y="2515814"/>
            <a:chExt cx="753037" cy="2013721"/>
          </a:xfrm>
        </p:grpSpPr>
        <p:cxnSp>
          <p:nvCxnSpPr>
            <p:cNvPr id="136" name="直線單箭頭接點 66">
              <a:extLst>
                <a:ext uri="{FF2B5EF4-FFF2-40B4-BE49-F238E27FC236}">
                  <a16:creationId xmlns:a16="http://schemas.microsoft.com/office/drawing/2014/main" id="{C8331430-6416-4C21-B2F5-CB6FCB8FF1C0}"/>
                </a:ext>
              </a:extLst>
            </p:cNvPr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7" name="直線單箭頭接點 69">
              <a:extLst>
                <a:ext uri="{FF2B5EF4-FFF2-40B4-BE49-F238E27FC236}">
                  <a16:creationId xmlns:a16="http://schemas.microsoft.com/office/drawing/2014/main" id="{388A6A1F-072B-4503-8EEC-C2733FA2463E}"/>
                </a:ext>
              </a:extLst>
            </p:cNvPr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8" name="直線單箭頭接點 70">
              <a:extLst>
                <a:ext uri="{FF2B5EF4-FFF2-40B4-BE49-F238E27FC236}">
                  <a16:creationId xmlns:a16="http://schemas.microsoft.com/office/drawing/2014/main" id="{BE6EE80D-0320-4FB1-A2BE-85EFB11759B3}"/>
                </a:ext>
              </a:extLst>
            </p:cNvPr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9" name="直線單箭頭接點 71">
              <a:extLst>
                <a:ext uri="{FF2B5EF4-FFF2-40B4-BE49-F238E27FC236}">
                  <a16:creationId xmlns:a16="http://schemas.microsoft.com/office/drawing/2014/main" id="{B980D552-BE5B-4D31-8190-64ED7300AA78}"/>
                </a:ext>
              </a:extLst>
            </p:cNvPr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0" name="直線單箭頭接點 72">
              <a:extLst>
                <a:ext uri="{FF2B5EF4-FFF2-40B4-BE49-F238E27FC236}">
                  <a16:creationId xmlns:a16="http://schemas.microsoft.com/office/drawing/2014/main" id="{5D92D878-821B-4404-862A-272876765DEA}"/>
                </a:ext>
              </a:extLst>
            </p:cNvPr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1" name="直線單箭頭接點 73">
              <a:extLst>
                <a:ext uri="{FF2B5EF4-FFF2-40B4-BE49-F238E27FC236}">
                  <a16:creationId xmlns:a16="http://schemas.microsoft.com/office/drawing/2014/main" id="{7A18EA33-A1E7-4C2C-AE79-A0C88D6FAD21}"/>
                </a:ext>
              </a:extLst>
            </p:cNvPr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2" name="直線單箭頭接點 74">
              <a:extLst>
                <a:ext uri="{FF2B5EF4-FFF2-40B4-BE49-F238E27FC236}">
                  <a16:creationId xmlns:a16="http://schemas.microsoft.com/office/drawing/2014/main" id="{04C55A5F-1DF4-4B30-928E-A4C464C72D07}"/>
                </a:ext>
              </a:extLst>
            </p:cNvPr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3" name="直線單箭頭接點 75">
              <a:extLst>
                <a:ext uri="{FF2B5EF4-FFF2-40B4-BE49-F238E27FC236}">
                  <a16:creationId xmlns:a16="http://schemas.microsoft.com/office/drawing/2014/main" id="{06EDC658-3D38-427E-9456-45099ECDBAA1}"/>
                </a:ext>
              </a:extLst>
            </p:cNvPr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4" name="直線單箭頭接點 76">
              <a:extLst>
                <a:ext uri="{FF2B5EF4-FFF2-40B4-BE49-F238E27FC236}">
                  <a16:creationId xmlns:a16="http://schemas.microsoft.com/office/drawing/2014/main" id="{DCD8D343-8EB1-40DB-8813-93E26CB090EE}"/>
                </a:ext>
              </a:extLst>
            </p:cNvPr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45" name="群組 80">
            <a:extLst>
              <a:ext uri="{FF2B5EF4-FFF2-40B4-BE49-F238E27FC236}">
                <a16:creationId xmlns:a16="http://schemas.microsoft.com/office/drawing/2014/main" id="{9A74AEEB-F659-4535-8B76-721E982F1495}"/>
              </a:ext>
            </a:extLst>
          </p:cNvPr>
          <p:cNvGrpSpPr/>
          <p:nvPr/>
        </p:nvGrpSpPr>
        <p:grpSpPr>
          <a:xfrm>
            <a:off x="5097262" y="3090367"/>
            <a:ext cx="753037" cy="2028469"/>
            <a:chOff x="3166542" y="2508205"/>
            <a:chExt cx="753037" cy="2028469"/>
          </a:xfrm>
        </p:grpSpPr>
        <p:cxnSp>
          <p:nvCxnSpPr>
            <p:cNvPr id="146" name="直線單箭頭接點 35">
              <a:extLst>
                <a:ext uri="{FF2B5EF4-FFF2-40B4-BE49-F238E27FC236}">
                  <a16:creationId xmlns:a16="http://schemas.microsoft.com/office/drawing/2014/main" id="{CE71692B-6750-4DA9-9BEC-BCE84E2AE150}"/>
                </a:ext>
              </a:extLst>
            </p:cNvPr>
            <p:cNvCxnSpPr/>
            <p:nvPr/>
          </p:nvCxnSpPr>
          <p:spPr>
            <a:xfrm>
              <a:off x="3175833" y="2508205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7" name="直線單箭頭接點 36">
              <a:extLst>
                <a:ext uri="{FF2B5EF4-FFF2-40B4-BE49-F238E27FC236}">
                  <a16:creationId xmlns:a16="http://schemas.microsoft.com/office/drawing/2014/main" id="{C5A331BC-4DC2-4A69-BC7D-5AF7C81F20F1}"/>
                </a:ext>
              </a:extLst>
            </p:cNvPr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8" name="直線單箭頭接點 37">
              <a:extLst>
                <a:ext uri="{FF2B5EF4-FFF2-40B4-BE49-F238E27FC236}">
                  <a16:creationId xmlns:a16="http://schemas.microsoft.com/office/drawing/2014/main" id="{33720550-2463-4AE5-AD2B-4715BD9320C5}"/>
                </a:ext>
              </a:extLst>
            </p:cNvPr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9" name="直線單箭頭接點 38">
              <a:extLst>
                <a:ext uri="{FF2B5EF4-FFF2-40B4-BE49-F238E27FC236}">
                  <a16:creationId xmlns:a16="http://schemas.microsoft.com/office/drawing/2014/main" id="{A7865FF9-D0A1-4C65-B403-B194315C1820}"/>
                </a:ext>
              </a:extLst>
            </p:cNvPr>
            <p:cNvCxnSpPr/>
            <p:nvPr/>
          </p:nvCxnSpPr>
          <p:spPr>
            <a:xfrm flipV="1">
              <a:off x="3178175" y="2508205"/>
              <a:ext cx="739062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0" name="直線單箭頭接點 39">
              <a:extLst>
                <a:ext uri="{FF2B5EF4-FFF2-40B4-BE49-F238E27FC236}">
                  <a16:creationId xmlns:a16="http://schemas.microsoft.com/office/drawing/2014/main" id="{DD1F77F2-D5DF-4BA2-8D0B-D7E18060C081}"/>
                </a:ext>
              </a:extLst>
            </p:cNvPr>
            <p:cNvCxnSpPr/>
            <p:nvPr/>
          </p:nvCxnSpPr>
          <p:spPr>
            <a:xfrm>
              <a:off x="3175833" y="2508205"/>
              <a:ext cx="743746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1" name="直線單箭頭接點 40">
              <a:extLst>
                <a:ext uri="{FF2B5EF4-FFF2-40B4-BE49-F238E27FC236}">
                  <a16:creationId xmlns:a16="http://schemas.microsoft.com/office/drawing/2014/main" id="{9EFDC180-8033-403B-81C9-166B370047D0}"/>
                </a:ext>
              </a:extLst>
            </p:cNvPr>
            <p:cNvCxnSpPr/>
            <p:nvPr/>
          </p:nvCxnSpPr>
          <p:spPr>
            <a:xfrm>
              <a:off x="3175833" y="2508205"/>
              <a:ext cx="732113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2" name="直線單箭頭接點 41">
              <a:extLst>
                <a:ext uri="{FF2B5EF4-FFF2-40B4-BE49-F238E27FC236}">
                  <a16:creationId xmlns:a16="http://schemas.microsoft.com/office/drawing/2014/main" id="{0657DD5C-D057-469E-B75D-175AA504FCCF}"/>
                </a:ext>
              </a:extLst>
            </p:cNvPr>
            <p:cNvCxnSpPr/>
            <p:nvPr/>
          </p:nvCxnSpPr>
          <p:spPr>
            <a:xfrm>
              <a:off x="3178175" y="3286775"/>
              <a:ext cx="729771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3" name="直線單箭頭接點 42">
              <a:extLst>
                <a:ext uri="{FF2B5EF4-FFF2-40B4-BE49-F238E27FC236}">
                  <a16:creationId xmlns:a16="http://schemas.microsoft.com/office/drawing/2014/main" id="{BF69562C-4E65-41A8-9BD3-BD11F65C50C6}"/>
                </a:ext>
              </a:extLst>
            </p:cNvPr>
            <p:cNvCxnSpPr/>
            <p:nvPr/>
          </p:nvCxnSpPr>
          <p:spPr>
            <a:xfrm flipV="1">
              <a:off x="3166542" y="2508205"/>
              <a:ext cx="750695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4" name="直線單箭頭接點 43">
              <a:extLst>
                <a:ext uri="{FF2B5EF4-FFF2-40B4-BE49-F238E27FC236}">
                  <a16:creationId xmlns:a16="http://schemas.microsoft.com/office/drawing/2014/main" id="{96D5B60D-C7F4-4000-A47C-7504C003AD9F}"/>
                </a:ext>
              </a:extLst>
            </p:cNvPr>
            <p:cNvCxnSpPr/>
            <p:nvPr/>
          </p:nvCxnSpPr>
          <p:spPr>
            <a:xfrm flipV="1">
              <a:off x="3166542" y="3286775"/>
              <a:ext cx="753037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55" name="矩形 154">
            <a:extLst>
              <a:ext uri="{FF2B5EF4-FFF2-40B4-BE49-F238E27FC236}">
                <a16:creationId xmlns:a16="http://schemas.microsoft.com/office/drawing/2014/main" id="{57EDE9D5-1D86-464B-B065-BDF1207B8445}"/>
              </a:ext>
            </a:extLst>
          </p:cNvPr>
          <p:cNvSpPr/>
          <p:nvPr/>
        </p:nvSpPr>
        <p:spPr>
          <a:xfrm>
            <a:off x="3252182" y="2834675"/>
            <a:ext cx="498951" cy="262505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6" name="文字方塊 6">
            <a:extLst>
              <a:ext uri="{FF2B5EF4-FFF2-40B4-BE49-F238E27FC236}">
                <a16:creationId xmlns:a16="http://schemas.microsoft.com/office/drawing/2014/main" id="{C2922471-16D2-44E4-A5BD-5A45C9A8E881}"/>
              </a:ext>
            </a:extLst>
          </p:cNvPr>
          <p:cNvSpPr txBox="1"/>
          <p:nvPr/>
        </p:nvSpPr>
        <p:spPr>
          <a:xfrm>
            <a:off x="2980058" y="1644481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</a:t>
            </a:r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AC4B36AA-77B7-4ECF-8372-F1D9FA171EA6}"/>
              </a:ext>
            </a:extLst>
          </p:cNvPr>
          <p:cNvSpPr/>
          <p:nvPr/>
        </p:nvSpPr>
        <p:spPr>
          <a:xfrm>
            <a:off x="3320570" y="3552368"/>
            <a:ext cx="342900" cy="3429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6EB9C8E5-F1B3-4D79-98E7-D23FAB75C484}"/>
              </a:ext>
            </a:extLst>
          </p:cNvPr>
          <p:cNvGrpSpPr/>
          <p:nvPr/>
        </p:nvGrpSpPr>
        <p:grpSpPr>
          <a:xfrm>
            <a:off x="3326388" y="2886788"/>
            <a:ext cx="342900" cy="464623"/>
            <a:chOff x="1467108" y="2857696"/>
            <a:chExt cx="342900" cy="464623"/>
          </a:xfrm>
        </p:grpSpPr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273C0A3B-C665-4C13-8C81-79AF0BF8B235}"/>
                </a:ext>
              </a:extLst>
            </p:cNvPr>
            <p:cNvSpPr/>
            <p:nvPr/>
          </p:nvSpPr>
          <p:spPr>
            <a:xfrm>
              <a:off x="1467108" y="2952947"/>
              <a:ext cx="342900" cy="3429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aphicFrame>
          <p:nvGraphicFramePr>
            <p:cNvPr id="160" name="Object 12">
              <a:extLst>
                <a:ext uri="{FF2B5EF4-FFF2-40B4-BE49-F238E27FC236}">
                  <a16:creationId xmlns:a16="http://schemas.microsoft.com/office/drawing/2014/main" id="{D02DDED6-E468-44E4-8B5B-D76F7745FC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77932" y="2857696"/>
            <a:ext cx="327313" cy="4646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70" name="方程式" r:id="rId5" imgW="152280" imgH="215640" progId="Equation.3">
                    <p:embed/>
                  </p:oleObj>
                </mc:Choice>
                <mc:Fallback>
                  <p:oleObj name="方程式" r:id="rId5" imgW="152280" imgH="215640" progId="Equation.3">
                    <p:embed/>
                    <p:pic>
                      <p:nvPicPr>
                        <p:cNvPr id="160" name="Object 12">
                          <a:extLst>
                            <a:ext uri="{FF2B5EF4-FFF2-40B4-BE49-F238E27FC236}">
                              <a16:creationId xmlns:a16="http://schemas.microsoft.com/office/drawing/2014/main" id="{D02DDED6-E468-44E4-8B5B-D76F7745FC1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7932" y="2857696"/>
                          <a:ext cx="327313" cy="46462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1" name="Object 12">
            <a:extLst>
              <a:ext uri="{FF2B5EF4-FFF2-40B4-BE49-F238E27FC236}">
                <a16:creationId xmlns:a16="http://schemas.microsoft.com/office/drawing/2014/main" id="{8BBC557C-9A48-4A83-9D4E-E008885DCB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44383" y="3469518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1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161" name="Object 12">
                        <a:extLst>
                          <a:ext uri="{FF2B5EF4-FFF2-40B4-BE49-F238E27FC236}">
                            <a16:creationId xmlns:a16="http://schemas.microsoft.com/office/drawing/2014/main" id="{8BBC557C-9A48-4A83-9D4E-E008885DCB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4383" y="3469518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矩形 161">
            <a:extLst>
              <a:ext uri="{FF2B5EF4-FFF2-40B4-BE49-F238E27FC236}">
                <a16:creationId xmlns:a16="http://schemas.microsoft.com/office/drawing/2014/main" id="{35FE624C-C7E5-4CA8-B314-19FA37BBFAD5}"/>
              </a:ext>
            </a:extLst>
          </p:cNvPr>
          <p:cNvSpPr/>
          <p:nvPr/>
        </p:nvSpPr>
        <p:spPr>
          <a:xfrm>
            <a:off x="3330095" y="4950125"/>
            <a:ext cx="342900" cy="3429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Object 12">
                <a:extLst>
                  <a:ext uri="{FF2B5EF4-FFF2-40B4-BE49-F238E27FC236}">
                    <a16:creationId xmlns:a16="http://schemas.microsoft.com/office/drawing/2014/main" id="{6FE1E2B9-AAB9-4124-A033-DC0176E8D4F7}"/>
                  </a:ext>
                </a:extLst>
              </p:cNvPr>
              <p:cNvSpPr txBox="1"/>
              <p:nvPr/>
            </p:nvSpPr>
            <p:spPr bwMode="auto">
              <a:xfrm>
                <a:off x="3327718" y="4853505"/>
                <a:ext cx="407987" cy="4889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3" name="Object 12">
                <a:extLst>
                  <a:ext uri="{FF2B5EF4-FFF2-40B4-BE49-F238E27FC236}">
                    <a16:creationId xmlns:a16="http://schemas.microsoft.com/office/drawing/2014/main" id="{6FE1E2B9-AAB9-4124-A033-DC0176E8D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27718" y="4853505"/>
                <a:ext cx="407987" cy="4889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文字方塊 23">
            <a:extLst>
              <a:ext uri="{FF2B5EF4-FFF2-40B4-BE49-F238E27FC236}">
                <a16:creationId xmlns:a16="http://schemas.microsoft.com/office/drawing/2014/main" id="{B2CD41F2-5AD3-4F85-9D58-A8A6994361AF}"/>
              </a:ext>
            </a:extLst>
          </p:cNvPr>
          <p:cNvSpPr txBox="1"/>
          <p:nvPr/>
        </p:nvSpPr>
        <p:spPr>
          <a:xfrm rot="5400000">
            <a:off x="3206027" y="423506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5" name="直線單箭頭接點 44">
            <a:extLst>
              <a:ext uri="{FF2B5EF4-FFF2-40B4-BE49-F238E27FC236}">
                <a16:creationId xmlns:a16="http://schemas.microsoft.com/office/drawing/2014/main" id="{A617198C-7492-4B04-8FCF-47FE58E52415}"/>
              </a:ext>
            </a:extLst>
          </p:cNvPr>
          <p:cNvCxnSpPr/>
          <p:nvPr/>
        </p:nvCxnSpPr>
        <p:spPr>
          <a:xfrm flipV="1">
            <a:off x="3672995" y="3105115"/>
            <a:ext cx="859400" cy="2999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6" name="直線單箭頭接點 45">
            <a:extLst>
              <a:ext uri="{FF2B5EF4-FFF2-40B4-BE49-F238E27FC236}">
                <a16:creationId xmlns:a16="http://schemas.microsoft.com/office/drawing/2014/main" id="{DDA2DB68-A7EC-434E-9086-D0977FA4C45A}"/>
              </a:ext>
            </a:extLst>
          </p:cNvPr>
          <p:cNvCxnSpPr>
            <a:stCxn id="159" idx="3"/>
          </p:cNvCxnSpPr>
          <p:nvPr/>
        </p:nvCxnSpPr>
        <p:spPr>
          <a:xfrm>
            <a:off x="3669288" y="3153489"/>
            <a:ext cx="865449" cy="73019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7" name="直線單箭頭接點 46">
            <a:extLst>
              <a:ext uri="{FF2B5EF4-FFF2-40B4-BE49-F238E27FC236}">
                <a16:creationId xmlns:a16="http://schemas.microsoft.com/office/drawing/2014/main" id="{9F84924A-F6B0-48EC-9BBD-8DA4FF8B416B}"/>
              </a:ext>
            </a:extLst>
          </p:cNvPr>
          <p:cNvCxnSpPr>
            <a:stCxn id="159" idx="3"/>
          </p:cNvCxnSpPr>
          <p:nvPr/>
        </p:nvCxnSpPr>
        <p:spPr>
          <a:xfrm>
            <a:off x="3669288" y="3153489"/>
            <a:ext cx="853816" cy="195820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8" name="直線單箭頭接點 47">
            <a:extLst>
              <a:ext uri="{FF2B5EF4-FFF2-40B4-BE49-F238E27FC236}">
                <a16:creationId xmlns:a16="http://schemas.microsoft.com/office/drawing/2014/main" id="{2B04B581-ACC7-4E3C-B192-6BBC1780F2D8}"/>
              </a:ext>
            </a:extLst>
          </p:cNvPr>
          <p:cNvCxnSpPr>
            <a:stCxn id="161" idx="3"/>
          </p:cNvCxnSpPr>
          <p:nvPr/>
        </p:nvCxnSpPr>
        <p:spPr>
          <a:xfrm flipV="1">
            <a:off x="3696808" y="3105115"/>
            <a:ext cx="835587" cy="595384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9" name="直線單箭頭接點 48">
            <a:extLst>
              <a:ext uri="{FF2B5EF4-FFF2-40B4-BE49-F238E27FC236}">
                <a16:creationId xmlns:a16="http://schemas.microsoft.com/office/drawing/2014/main" id="{C09E2DCE-9198-4175-93E8-8B47632DD195}"/>
              </a:ext>
            </a:extLst>
          </p:cNvPr>
          <p:cNvCxnSpPr>
            <a:stCxn id="157" idx="3"/>
          </p:cNvCxnSpPr>
          <p:nvPr/>
        </p:nvCxnSpPr>
        <p:spPr>
          <a:xfrm>
            <a:off x="3663470" y="3723818"/>
            <a:ext cx="871267" cy="159867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0" name="直線單箭頭接點 49">
            <a:extLst>
              <a:ext uri="{FF2B5EF4-FFF2-40B4-BE49-F238E27FC236}">
                <a16:creationId xmlns:a16="http://schemas.microsoft.com/office/drawing/2014/main" id="{1D144162-8F1F-4515-9B67-A59CA64A3C3B}"/>
              </a:ext>
            </a:extLst>
          </p:cNvPr>
          <p:cNvCxnSpPr>
            <a:stCxn id="157" idx="3"/>
          </p:cNvCxnSpPr>
          <p:nvPr/>
        </p:nvCxnSpPr>
        <p:spPr>
          <a:xfrm>
            <a:off x="3663470" y="3723818"/>
            <a:ext cx="859634" cy="1387879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1" name="直線單箭頭接點 50">
            <a:extLst>
              <a:ext uri="{FF2B5EF4-FFF2-40B4-BE49-F238E27FC236}">
                <a16:creationId xmlns:a16="http://schemas.microsoft.com/office/drawing/2014/main" id="{605F6E4C-BFE8-41FF-AE04-8A43A8835869}"/>
              </a:ext>
            </a:extLst>
          </p:cNvPr>
          <p:cNvCxnSpPr>
            <a:cxnSpLocks/>
          </p:cNvCxnSpPr>
          <p:nvPr/>
        </p:nvCxnSpPr>
        <p:spPr>
          <a:xfrm flipV="1">
            <a:off x="3734967" y="3105115"/>
            <a:ext cx="797428" cy="199323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2" name="直線單箭頭接點 51">
            <a:extLst>
              <a:ext uri="{FF2B5EF4-FFF2-40B4-BE49-F238E27FC236}">
                <a16:creationId xmlns:a16="http://schemas.microsoft.com/office/drawing/2014/main" id="{F1FF3308-95AD-4A3E-AAD2-808AF68AAA5B}"/>
              </a:ext>
            </a:extLst>
          </p:cNvPr>
          <p:cNvCxnSpPr>
            <a:cxnSpLocks/>
          </p:cNvCxnSpPr>
          <p:nvPr/>
        </p:nvCxnSpPr>
        <p:spPr>
          <a:xfrm flipV="1">
            <a:off x="3708598" y="3883685"/>
            <a:ext cx="826139" cy="121460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3" name="直線單箭頭接點 52">
            <a:extLst>
              <a:ext uri="{FF2B5EF4-FFF2-40B4-BE49-F238E27FC236}">
                <a16:creationId xmlns:a16="http://schemas.microsoft.com/office/drawing/2014/main" id="{A6CD8EAC-21F8-431F-B171-63F5FF2ABF1F}"/>
              </a:ext>
            </a:extLst>
          </p:cNvPr>
          <p:cNvCxnSpPr>
            <a:cxnSpLocks/>
          </p:cNvCxnSpPr>
          <p:nvPr/>
        </p:nvCxnSpPr>
        <p:spPr>
          <a:xfrm>
            <a:off x="3708598" y="5098291"/>
            <a:ext cx="814506" cy="1340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4" name="文字方塊 7">
            <a:extLst>
              <a:ext uri="{FF2B5EF4-FFF2-40B4-BE49-F238E27FC236}">
                <a16:creationId xmlns:a16="http://schemas.microsoft.com/office/drawing/2014/main" id="{BFC389D4-EA53-4C8E-8012-E3842F51B634}"/>
              </a:ext>
            </a:extLst>
          </p:cNvPr>
          <p:cNvSpPr txBox="1"/>
          <p:nvPr/>
        </p:nvSpPr>
        <p:spPr>
          <a:xfrm>
            <a:off x="9068738" y="2352891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</a:t>
            </a:r>
          </a:p>
        </p:txBody>
      </p:sp>
      <p:sp>
        <p:nvSpPr>
          <p:cNvPr id="175" name="文字方塊 53">
            <a:extLst>
              <a:ext uri="{FF2B5EF4-FFF2-40B4-BE49-F238E27FC236}">
                <a16:creationId xmlns:a16="http://schemas.microsoft.com/office/drawing/2014/main" id="{4B932545-5992-4642-BD49-1FD9E701F3B2}"/>
              </a:ext>
            </a:extLst>
          </p:cNvPr>
          <p:cNvSpPr txBox="1"/>
          <p:nvPr/>
        </p:nvSpPr>
        <p:spPr>
          <a:xfrm rot="5400000">
            <a:off x="9333134" y="425561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6" name="文字方塊 54">
            <a:extLst>
              <a:ext uri="{FF2B5EF4-FFF2-40B4-BE49-F238E27FC236}">
                <a16:creationId xmlns:a16="http://schemas.microsoft.com/office/drawing/2014/main" id="{218B91E4-02FC-4502-947A-B3B3AD36D457}"/>
              </a:ext>
            </a:extLst>
          </p:cNvPr>
          <p:cNvSpPr txBox="1"/>
          <p:nvPr/>
        </p:nvSpPr>
        <p:spPr>
          <a:xfrm>
            <a:off x="9402227" y="273679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7" name="文字方塊 55">
            <a:extLst>
              <a:ext uri="{FF2B5EF4-FFF2-40B4-BE49-F238E27FC236}">
                <a16:creationId xmlns:a16="http://schemas.microsoft.com/office/drawing/2014/main" id="{9917FDEC-79C7-4588-8150-F3338B02C5E2}"/>
              </a:ext>
            </a:extLst>
          </p:cNvPr>
          <p:cNvSpPr txBox="1"/>
          <p:nvPr/>
        </p:nvSpPr>
        <p:spPr>
          <a:xfrm>
            <a:off x="9390944" y="353501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8" name="文字方塊 56">
            <a:extLst>
              <a:ext uri="{FF2B5EF4-FFF2-40B4-BE49-F238E27FC236}">
                <a16:creationId xmlns:a16="http://schemas.microsoft.com/office/drawing/2014/main" id="{90BF5AEE-89B4-455E-947A-71C16548C146}"/>
              </a:ext>
            </a:extLst>
          </p:cNvPr>
          <p:cNvSpPr txBox="1"/>
          <p:nvPr/>
        </p:nvSpPr>
        <p:spPr>
          <a:xfrm>
            <a:off x="9390944" y="4801243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2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K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Object 12">
                <a:extLst>
                  <a:ext uri="{FF2B5EF4-FFF2-40B4-BE49-F238E27FC236}">
                    <a16:creationId xmlns:a16="http://schemas.microsoft.com/office/drawing/2014/main" id="{853A4A70-AB95-43B0-93AB-1EA8919A7592}"/>
                  </a:ext>
                </a:extLst>
              </p:cNvPr>
              <p:cNvSpPr txBox="1"/>
              <p:nvPr/>
            </p:nvSpPr>
            <p:spPr bwMode="auto">
              <a:xfrm>
                <a:off x="7005955" y="4521717"/>
                <a:ext cx="433388" cy="461963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9" name="Object 12">
                <a:extLst>
                  <a:ext uri="{FF2B5EF4-FFF2-40B4-BE49-F238E27FC236}">
                    <a16:creationId xmlns:a16="http://schemas.microsoft.com/office/drawing/2014/main" id="{853A4A70-AB95-43B0-93AB-1EA8919A7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05955" y="4521717"/>
                <a:ext cx="433388" cy="461963"/>
              </a:xfrm>
              <a:prstGeom prst="rect">
                <a:avLst/>
              </a:prstGeom>
              <a:blipFill>
                <a:blip r:embed="rId10"/>
                <a:stretch>
                  <a:fillRect r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0" name="Object 12">
            <a:extLst>
              <a:ext uri="{FF2B5EF4-FFF2-40B4-BE49-F238E27FC236}">
                <a16:creationId xmlns:a16="http://schemas.microsoft.com/office/drawing/2014/main" id="{FD3F3AC0-78C3-41FE-80E7-3977A9FBFF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84739" y="2688580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2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180" name="Object 12">
                        <a:extLst>
                          <a:ext uri="{FF2B5EF4-FFF2-40B4-BE49-F238E27FC236}">
                            <a16:creationId xmlns:a16="http://schemas.microsoft.com/office/drawing/2014/main" id="{FD3F3AC0-78C3-41FE-80E7-3977A9FBFF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4739" y="2688580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" name="Object 12">
            <a:extLst>
              <a:ext uri="{FF2B5EF4-FFF2-40B4-BE49-F238E27FC236}">
                <a16:creationId xmlns:a16="http://schemas.microsoft.com/office/drawing/2014/main" id="{DAACF1AD-F8D8-48C5-AE9A-50CDB38D3A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25047" y="3372529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3" name="方程式" r:id="rId11" imgW="164880" imgH="215640" progId="Equation.3">
                  <p:embed/>
                </p:oleObj>
              </mc:Choice>
              <mc:Fallback>
                <p:oleObj name="方程式" r:id="rId11" imgW="164880" imgH="215640" progId="Equation.3">
                  <p:embed/>
                  <p:pic>
                    <p:nvPicPr>
                      <p:cNvPr id="181" name="Object 12">
                        <a:extLst>
                          <a:ext uri="{FF2B5EF4-FFF2-40B4-BE49-F238E27FC236}">
                            <a16:creationId xmlns:a16="http://schemas.microsoft.com/office/drawing/2014/main" id="{DAACF1AD-F8D8-48C5-AE9A-50CDB38D3A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5047" y="3372529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" name="矩形 181">
            <a:extLst>
              <a:ext uri="{FF2B5EF4-FFF2-40B4-BE49-F238E27FC236}">
                <a16:creationId xmlns:a16="http://schemas.microsoft.com/office/drawing/2014/main" id="{0BF79082-8BC8-44B9-B3EA-63E03CC0C731}"/>
              </a:ext>
            </a:extLst>
          </p:cNvPr>
          <p:cNvSpPr/>
          <p:nvPr/>
        </p:nvSpPr>
        <p:spPr>
          <a:xfrm>
            <a:off x="8067417" y="2760443"/>
            <a:ext cx="737236" cy="2683974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3" name="文字方塊 138">
            <a:extLst>
              <a:ext uri="{FF2B5EF4-FFF2-40B4-BE49-F238E27FC236}">
                <a16:creationId xmlns:a16="http://schemas.microsoft.com/office/drawing/2014/main" id="{D2B6A87E-2DD6-4885-B199-1DC71C79DD95}"/>
              </a:ext>
            </a:extLst>
          </p:cNvPr>
          <p:cNvSpPr txBox="1"/>
          <p:nvPr/>
        </p:nvSpPr>
        <p:spPr>
          <a:xfrm rot="5400000">
            <a:off x="7707305" y="3944724"/>
            <a:ext cx="1510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Softmax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AA3278BD-DD01-4BDD-8DD7-87B914592D75}"/>
              </a:ext>
            </a:extLst>
          </p:cNvPr>
          <p:cNvGrpSpPr/>
          <p:nvPr/>
        </p:nvGrpSpPr>
        <p:grpSpPr>
          <a:xfrm>
            <a:off x="3304534" y="2321695"/>
            <a:ext cx="370092" cy="463550"/>
            <a:chOff x="1292854" y="2140203"/>
            <a:chExt cx="370092" cy="463550"/>
          </a:xfrm>
        </p:grpSpPr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9A85BFD6-E1F5-4EF4-BFC8-EBAE165D42A4}"/>
                </a:ext>
              </a:extLst>
            </p:cNvPr>
            <p:cNvSpPr/>
            <p:nvPr/>
          </p:nvSpPr>
          <p:spPr>
            <a:xfrm>
              <a:off x="1320046" y="2145164"/>
              <a:ext cx="342900" cy="3429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Object 12">
                  <a:extLst>
                    <a:ext uri="{FF2B5EF4-FFF2-40B4-BE49-F238E27FC236}">
                      <a16:creationId xmlns:a16="http://schemas.microsoft.com/office/drawing/2014/main" id="{04465194-7F6A-4B0D-B40D-292ABF90D678}"/>
                    </a:ext>
                  </a:extLst>
                </p:cNvPr>
                <p:cNvSpPr txBox="1"/>
                <p:nvPr/>
              </p:nvSpPr>
              <p:spPr bwMode="auto">
                <a:xfrm>
                  <a:off x="1292854" y="2140203"/>
                  <a:ext cx="327025" cy="463550"/>
                </a:xfrm>
                <a:prstGeom prst="rect">
                  <a:avLst/>
                </a:prstGeom>
                <a:noFill/>
              </p:spPr>
              <p:txBody>
                <a:bodyPr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CN" sz="17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oMath>
                    </m:oMathPara>
                  </a14:m>
                  <a:endParaRPr kumimoji="0" lang="zh-CN" altLang="en-US" sz="1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5" name="Object 12">
                  <a:extLst>
                    <a:ext uri="{FF2B5EF4-FFF2-40B4-BE49-F238E27FC236}">
                      <a16:creationId xmlns:a16="http://schemas.microsoft.com/office/drawing/2014/main" id="{1DAC3F9D-AC41-4A95-A6E8-D13469655C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92854" y="2140203"/>
                  <a:ext cx="327025" cy="463550"/>
                </a:xfrm>
                <a:prstGeom prst="rect">
                  <a:avLst/>
                </a:prstGeom>
                <a:blipFill>
                  <a:blip r:embed="rId18"/>
                  <a:stretch>
                    <a:fillRect r="-370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7" name="橢圓 17">
            <a:extLst>
              <a:ext uri="{FF2B5EF4-FFF2-40B4-BE49-F238E27FC236}">
                <a16:creationId xmlns:a16="http://schemas.microsoft.com/office/drawing/2014/main" id="{D81B835A-1BEA-46AB-B423-0654C8D749D7}"/>
              </a:ext>
            </a:extLst>
          </p:cNvPr>
          <p:cNvSpPr/>
          <p:nvPr/>
        </p:nvSpPr>
        <p:spPr>
          <a:xfrm>
            <a:off x="4544063" y="2163230"/>
            <a:ext cx="589886" cy="574158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+1</a:t>
            </a:r>
            <a:endParaRPr kumimoji="0" lang="zh-TW" altLang="en-US" sz="17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8" name="橢圓 24">
            <a:extLst>
              <a:ext uri="{FF2B5EF4-FFF2-40B4-BE49-F238E27FC236}">
                <a16:creationId xmlns:a16="http://schemas.microsoft.com/office/drawing/2014/main" id="{6589E429-F393-4FCE-9D49-A70CC47A6A3B}"/>
              </a:ext>
            </a:extLst>
          </p:cNvPr>
          <p:cNvSpPr/>
          <p:nvPr/>
        </p:nvSpPr>
        <p:spPr>
          <a:xfrm>
            <a:off x="6734091" y="2192165"/>
            <a:ext cx="574158" cy="574158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+1</a:t>
            </a:r>
            <a:endParaRPr kumimoji="0" lang="zh-TW" altLang="en-US" sz="17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89" name="直線單箭頭接點 44">
            <a:extLst>
              <a:ext uri="{FF2B5EF4-FFF2-40B4-BE49-F238E27FC236}">
                <a16:creationId xmlns:a16="http://schemas.microsoft.com/office/drawing/2014/main" id="{2DE2D1A5-56CA-4BC3-830C-3B3B483D51AD}"/>
              </a:ext>
            </a:extLst>
          </p:cNvPr>
          <p:cNvCxnSpPr>
            <a:cxnSpLocks/>
          </p:cNvCxnSpPr>
          <p:nvPr/>
        </p:nvCxnSpPr>
        <p:spPr>
          <a:xfrm>
            <a:off x="3703981" y="2472188"/>
            <a:ext cx="797015" cy="59219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0" name="直線單箭頭接點 44">
            <a:extLst>
              <a:ext uri="{FF2B5EF4-FFF2-40B4-BE49-F238E27FC236}">
                <a16:creationId xmlns:a16="http://schemas.microsoft.com/office/drawing/2014/main" id="{6F8126E9-0362-4449-BC4C-106ED6EE3009}"/>
              </a:ext>
            </a:extLst>
          </p:cNvPr>
          <p:cNvCxnSpPr>
            <a:cxnSpLocks/>
          </p:cNvCxnSpPr>
          <p:nvPr/>
        </p:nvCxnSpPr>
        <p:spPr>
          <a:xfrm>
            <a:off x="3744592" y="2516487"/>
            <a:ext cx="772819" cy="1280134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1" name="直線單箭頭接點 44">
            <a:extLst>
              <a:ext uri="{FF2B5EF4-FFF2-40B4-BE49-F238E27FC236}">
                <a16:creationId xmlns:a16="http://schemas.microsoft.com/office/drawing/2014/main" id="{C7D7E99B-D558-43A3-AB21-DFE3AA957F3B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3739006" y="2498106"/>
            <a:ext cx="784098" cy="261359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2" name="直線單箭頭接點 44">
            <a:extLst>
              <a:ext uri="{FF2B5EF4-FFF2-40B4-BE49-F238E27FC236}">
                <a16:creationId xmlns:a16="http://schemas.microsoft.com/office/drawing/2014/main" id="{BB3EF873-5ABA-42A8-813C-87D5A1009B7D}"/>
              </a:ext>
            </a:extLst>
          </p:cNvPr>
          <p:cNvCxnSpPr>
            <a:cxnSpLocks/>
            <a:endCxn id="132" idx="1"/>
          </p:cNvCxnSpPr>
          <p:nvPr/>
        </p:nvCxnSpPr>
        <p:spPr>
          <a:xfrm>
            <a:off x="5157440" y="2450516"/>
            <a:ext cx="641017" cy="58930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3" name="直線單箭頭接點 44">
            <a:extLst>
              <a:ext uri="{FF2B5EF4-FFF2-40B4-BE49-F238E27FC236}">
                <a16:creationId xmlns:a16="http://schemas.microsoft.com/office/drawing/2014/main" id="{29677183-67E1-4C92-A280-CEF86D028DD4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5128789" y="2449369"/>
            <a:ext cx="676617" cy="135144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4" name="直線單箭頭接點 44">
            <a:extLst>
              <a:ext uri="{FF2B5EF4-FFF2-40B4-BE49-F238E27FC236}">
                <a16:creationId xmlns:a16="http://schemas.microsoft.com/office/drawing/2014/main" id="{ACAB194D-8AA8-48F7-A1CD-8D5D9B56A09A}"/>
              </a:ext>
            </a:extLst>
          </p:cNvPr>
          <p:cNvCxnSpPr>
            <a:cxnSpLocks/>
            <a:endCxn id="134" idx="1"/>
          </p:cNvCxnSpPr>
          <p:nvPr/>
        </p:nvCxnSpPr>
        <p:spPr>
          <a:xfrm>
            <a:off x="5135864" y="2441194"/>
            <a:ext cx="698558" cy="257495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5" name="直線單箭頭接點 44">
            <a:extLst>
              <a:ext uri="{FF2B5EF4-FFF2-40B4-BE49-F238E27FC236}">
                <a16:creationId xmlns:a16="http://schemas.microsoft.com/office/drawing/2014/main" id="{D785A45B-6287-4874-B36F-586883357F67}"/>
              </a:ext>
            </a:extLst>
          </p:cNvPr>
          <p:cNvCxnSpPr>
            <a:cxnSpLocks/>
          </p:cNvCxnSpPr>
          <p:nvPr/>
        </p:nvCxnSpPr>
        <p:spPr>
          <a:xfrm>
            <a:off x="7307048" y="2464543"/>
            <a:ext cx="741435" cy="61189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6" name="直線單箭頭接點 44">
            <a:extLst>
              <a:ext uri="{FF2B5EF4-FFF2-40B4-BE49-F238E27FC236}">
                <a16:creationId xmlns:a16="http://schemas.microsoft.com/office/drawing/2014/main" id="{79262244-16A9-4957-AC34-12567710E7DD}"/>
              </a:ext>
            </a:extLst>
          </p:cNvPr>
          <p:cNvCxnSpPr>
            <a:cxnSpLocks/>
            <a:endCxn id="129" idx="2"/>
          </p:cNvCxnSpPr>
          <p:nvPr/>
        </p:nvCxnSpPr>
        <p:spPr>
          <a:xfrm>
            <a:off x="7317134" y="2504522"/>
            <a:ext cx="738701" cy="1341394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7" name="直線單箭頭接點 44">
            <a:extLst>
              <a:ext uri="{FF2B5EF4-FFF2-40B4-BE49-F238E27FC236}">
                <a16:creationId xmlns:a16="http://schemas.microsoft.com/office/drawing/2014/main" id="{E7EE7E7B-736D-490C-9DBC-40678B5818C8}"/>
              </a:ext>
            </a:extLst>
          </p:cNvPr>
          <p:cNvCxnSpPr>
            <a:cxnSpLocks/>
            <a:endCxn id="130" idx="2"/>
          </p:cNvCxnSpPr>
          <p:nvPr/>
        </p:nvCxnSpPr>
        <p:spPr>
          <a:xfrm>
            <a:off x="7315056" y="2471113"/>
            <a:ext cx="747807" cy="262147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8" name="矩形 197">
            <a:extLst>
              <a:ext uri="{FF2B5EF4-FFF2-40B4-BE49-F238E27FC236}">
                <a16:creationId xmlns:a16="http://schemas.microsoft.com/office/drawing/2014/main" id="{2B114355-D901-4100-AF31-3E73AD60794B}"/>
              </a:ext>
            </a:extLst>
          </p:cNvPr>
          <p:cNvSpPr/>
          <p:nvPr/>
        </p:nvSpPr>
        <p:spPr>
          <a:xfrm>
            <a:off x="4115168" y="3341845"/>
            <a:ext cx="807843" cy="832399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9E3A1389-1694-40BF-9A4C-90DC5D25DFDA}"/>
              </a:ext>
            </a:extLst>
          </p:cNvPr>
          <p:cNvSpPr/>
          <p:nvPr/>
        </p:nvSpPr>
        <p:spPr>
          <a:xfrm>
            <a:off x="5314127" y="3350476"/>
            <a:ext cx="807843" cy="832399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4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8F59D176-089E-4348-B6F9-7A690AF0879B}"/>
              </a:ext>
            </a:extLst>
          </p:cNvPr>
          <p:cNvSpPr/>
          <p:nvPr/>
        </p:nvSpPr>
        <p:spPr>
          <a:xfrm>
            <a:off x="7381178" y="3392028"/>
            <a:ext cx="807843" cy="832399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</a:t>
            </a:r>
            <a:endParaRPr kumimoji="0" lang="zh-TW" altLang="en-US" sz="24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矩形 200">
                <a:extLst>
                  <a:ext uri="{FF2B5EF4-FFF2-40B4-BE49-F238E27FC236}">
                    <a16:creationId xmlns:a16="http://schemas.microsoft.com/office/drawing/2014/main" id="{C04D41DF-151E-4C16-9C39-B808327FBD44}"/>
                  </a:ext>
                </a:extLst>
              </p:cNvPr>
              <p:cNvSpPr/>
              <p:nvPr/>
            </p:nvSpPr>
            <p:spPr>
              <a:xfrm>
                <a:off x="3685713" y="4819620"/>
                <a:ext cx="441359" cy="877076"/>
              </a:xfrm>
              <a:prstGeom prst="rect">
                <a:avLst/>
              </a:prstGeom>
              <a:gradFill rotWithShape="1">
                <a:gsLst>
                  <a:gs pos="0">
                    <a:srgbClr val="EEECE1">
                      <a:lumMod val="90000"/>
                    </a:srgbClr>
                  </a:gs>
                  <a:gs pos="50000">
                    <a:srgbClr val="EEECE1">
                      <a:lumMod val="75000"/>
                    </a:srgbClr>
                  </a:gs>
                  <a:gs pos="100000">
                    <a:srgbClr val="EEECE1">
                      <a:lumMod val="50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TW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altLang="zh-TW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m:t>x</m:t>
                      </m:r>
                    </m:oMath>
                  </m:oMathPara>
                </a14:m>
                <a:endParaRPr kumimoji="0" lang="zh-TW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01" name="矩形 200">
                <a:extLst>
                  <a:ext uri="{FF2B5EF4-FFF2-40B4-BE49-F238E27FC236}">
                    <a16:creationId xmlns:a16="http://schemas.microsoft.com/office/drawing/2014/main" id="{C04D41DF-151E-4C16-9C39-B808327FBD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713" y="4819620"/>
                <a:ext cx="441359" cy="87707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矩形 201">
                <a:extLst>
                  <a:ext uri="{FF2B5EF4-FFF2-40B4-BE49-F238E27FC236}">
                    <a16:creationId xmlns:a16="http://schemas.microsoft.com/office/drawing/2014/main" id="{7B302153-29DF-4331-931A-08E44AD0F238}"/>
                  </a:ext>
                </a:extLst>
              </p:cNvPr>
              <p:cNvSpPr/>
              <p:nvPr/>
            </p:nvSpPr>
            <p:spPr>
              <a:xfrm>
                <a:off x="5062258" y="4842938"/>
                <a:ext cx="441359" cy="877076"/>
              </a:xfrm>
              <a:prstGeom prst="rect">
                <a:avLst/>
              </a:prstGeom>
              <a:gradFill rotWithShape="1">
                <a:gsLst>
                  <a:gs pos="0">
                    <a:srgbClr val="EEECE1">
                      <a:lumMod val="90000"/>
                    </a:srgbClr>
                  </a:gs>
                  <a:gs pos="50000">
                    <a:srgbClr val="EEECE1">
                      <a:lumMod val="75000"/>
                    </a:srgbClr>
                  </a:gs>
                  <a:gs pos="100000">
                    <a:srgbClr val="EEECE1">
                      <a:lumMod val="50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kumimoji="0" lang="en-US" altLang="zh-TW" sz="24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新細明體" panose="02020500000000000000" pitchFamily="18" charset="-120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02" name="矩形 201">
                <a:extLst>
                  <a:ext uri="{FF2B5EF4-FFF2-40B4-BE49-F238E27FC236}">
                    <a16:creationId xmlns:a16="http://schemas.microsoft.com/office/drawing/2014/main" id="{7B302153-29DF-4331-931A-08E44AD0F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258" y="4842938"/>
                <a:ext cx="441359" cy="877076"/>
              </a:xfrm>
              <a:prstGeom prst="rect">
                <a:avLst/>
              </a:prstGeom>
              <a:blipFill>
                <a:blip r:embed="rId20"/>
                <a:stretch>
                  <a:fillRect l="-4054"/>
                </a:stretch>
              </a:blip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3" name="矩形 202">
            <a:extLst>
              <a:ext uri="{FF2B5EF4-FFF2-40B4-BE49-F238E27FC236}">
                <a16:creationId xmlns:a16="http://schemas.microsoft.com/office/drawing/2014/main" id="{91F01091-BC24-488C-BE7F-520A26F09CCC}"/>
              </a:ext>
            </a:extLst>
          </p:cNvPr>
          <p:cNvSpPr/>
          <p:nvPr/>
        </p:nvSpPr>
        <p:spPr>
          <a:xfrm>
            <a:off x="7084171" y="4873584"/>
            <a:ext cx="653503" cy="877076"/>
          </a:xfrm>
          <a:prstGeom prst="rect">
            <a:avLst/>
          </a:prstGeom>
          <a:gradFill rotWithShape="1">
            <a:gsLst>
              <a:gs pos="0">
                <a:srgbClr val="EEECE1">
                  <a:lumMod val="90000"/>
                </a:srgbClr>
              </a:gs>
              <a:gs pos="50000">
                <a:srgbClr val="EEECE1">
                  <a:lumMod val="75000"/>
                </a:srgbClr>
              </a:gs>
              <a:gs pos="100000">
                <a:srgbClr val="EEECE1">
                  <a:lumMod val="50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AC6ACAE9-EF7B-461F-8E43-8E37D93EC677}"/>
                  </a:ext>
                </a:extLst>
              </p:cNvPr>
              <p:cNvSpPr/>
              <p:nvPr/>
            </p:nvSpPr>
            <p:spPr>
              <a:xfrm>
                <a:off x="8658618" y="4829863"/>
                <a:ext cx="441359" cy="877076"/>
              </a:xfrm>
              <a:prstGeom prst="rect">
                <a:avLst/>
              </a:prstGeom>
              <a:gradFill rotWithShape="1">
                <a:gsLst>
                  <a:gs pos="0">
                    <a:srgbClr val="EEECE1">
                      <a:lumMod val="90000"/>
                    </a:srgbClr>
                  </a:gs>
                  <a:gs pos="50000">
                    <a:srgbClr val="EEECE1">
                      <a:lumMod val="75000"/>
                    </a:srgbClr>
                  </a:gs>
                  <a:gs pos="100000">
                    <a:srgbClr val="EEECE1">
                      <a:lumMod val="50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zh-TW" altLang="en-US" sz="2400" b="1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AC6ACAE9-EF7B-461F-8E43-8E37D93EC6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618" y="4829863"/>
                <a:ext cx="441359" cy="877076"/>
              </a:xfrm>
              <a:prstGeom prst="rect">
                <a:avLst/>
              </a:prstGeom>
              <a:blipFill>
                <a:blip r:embed="rId21"/>
                <a:stretch>
                  <a:fillRect l="-1351"/>
                </a:stretch>
              </a:blip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" name="直線單箭頭接點 6">
            <a:extLst>
              <a:ext uri="{FF2B5EF4-FFF2-40B4-BE49-F238E27FC236}">
                <a16:creationId xmlns:a16="http://schemas.microsoft.com/office/drawing/2014/main" id="{16B1A90C-294F-407A-A549-BE9CB2F53DF5}"/>
              </a:ext>
            </a:extLst>
          </p:cNvPr>
          <p:cNvCxnSpPr>
            <a:cxnSpLocks/>
          </p:cNvCxnSpPr>
          <p:nvPr/>
        </p:nvCxnSpPr>
        <p:spPr>
          <a:xfrm flipV="1">
            <a:off x="3304534" y="5750660"/>
            <a:ext cx="2056619" cy="25952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377DB02-F41B-4A13-9380-AD70720BD339}"/>
                  </a:ext>
                </a:extLst>
              </p:cNvPr>
              <p:cNvSpPr/>
              <p:nvPr/>
            </p:nvSpPr>
            <p:spPr>
              <a:xfrm>
                <a:off x="7045052" y="5110310"/>
                <a:ext cx="8462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kumimoji="0" lang="en-US" altLang="zh-TW" sz="24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新細明體" panose="02020500000000000000" pitchFamily="18" charset="-120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𝐿</m:t>
                          </m:r>
                          <m:r>
                            <a:rPr kumimoji="0" lang="en-US" altLang="zh-TW" sz="2400" b="0" i="1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377DB02-F41B-4A13-9380-AD70720BD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052" y="5110310"/>
                <a:ext cx="846257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7" name="矩形 216">
            <a:extLst>
              <a:ext uri="{FF2B5EF4-FFF2-40B4-BE49-F238E27FC236}">
                <a16:creationId xmlns:a16="http://schemas.microsoft.com/office/drawing/2014/main" id="{9A81065C-19CF-4A5D-A62A-EF78BF46AAA6}"/>
              </a:ext>
            </a:extLst>
          </p:cNvPr>
          <p:cNvSpPr/>
          <p:nvPr/>
        </p:nvSpPr>
        <p:spPr>
          <a:xfrm>
            <a:off x="4595741" y="2692657"/>
            <a:ext cx="450868" cy="854551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</a:t>
            </a:r>
            <a:r>
              <a:rPr kumimoji="0" lang="en-US" altLang="zh-TW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742847F2-2926-4130-BEC6-4B287C69027C}"/>
              </a:ext>
            </a:extLst>
          </p:cNvPr>
          <p:cNvSpPr/>
          <p:nvPr/>
        </p:nvSpPr>
        <p:spPr>
          <a:xfrm>
            <a:off x="5770097" y="2702949"/>
            <a:ext cx="450868" cy="854551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</a:t>
            </a:r>
            <a:r>
              <a:rPr kumimoji="0" lang="en-US" altLang="zh-TW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4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E658AC2C-8D09-406D-A120-48F9CFBC2567}"/>
              </a:ext>
            </a:extLst>
          </p:cNvPr>
          <p:cNvSpPr/>
          <p:nvPr/>
        </p:nvSpPr>
        <p:spPr>
          <a:xfrm>
            <a:off x="7976717" y="2702337"/>
            <a:ext cx="450868" cy="854551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</a:t>
            </a:r>
            <a:r>
              <a:rPr kumimoji="0" lang="en-US" altLang="zh-TW" sz="2400" b="0" i="0" u="none" strike="noStrike" kern="0" cap="none" spc="0" normalizeH="0" baseline="30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</a:t>
            </a:r>
            <a:endParaRPr kumimoji="0" lang="zh-TW" altLang="en-US" sz="24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21" name="群組 3">
            <a:extLst>
              <a:ext uri="{FF2B5EF4-FFF2-40B4-BE49-F238E27FC236}">
                <a16:creationId xmlns:a16="http://schemas.microsoft.com/office/drawing/2014/main" id="{EA6EFD39-E519-4394-B1B7-E286CE0C76F2}"/>
              </a:ext>
            </a:extLst>
          </p:cNvPr>
          <p:cNvGrpSpPr/>
          <p:nvPr/>
        </p:nvGrpSpPr>
        <p:grpSpPr>
          <a:xfrm>
            <a:off x="329237" y="5482543"/>
            <a:ext cx="3002489" cy="854551"/>
            <a:chOff x="522337" y="4913061"/>
            <a:chExt cx="3002489" cy="854551"/>
          </a:xfrm>
        </p:grpSpPr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2B3A4D54-4C32-4FD9-AACE-CF3B531F4531}"/>
                </a:ext>
              </a:extLst>
            </p:cNvPr>
            <p:cNvSpPr/>
            <p:nvPr/>
          </p:nvSpPr>
          <p:spPr>
            <a:xfrm>
              <a:off x="2804292" y="4913061"/>
              <a:ext cx="450868" cy="854551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b</a:t>
              </a:r>
              <a:r>
                <a:rPr kumimoji="0" lang="en-US" altLang="zh-TW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23" name="矩形 222">
              <a:extLst>
                <a:ext uri="{FF2B5EF4-FFF2-40B4-BE49-F238E27FC236}">
                  <a16:creationId xmlns:a16="http://schemas.microsoft.com/office/drawing/2014/main" id="{A4E9DF2B-EC6C-4E20-9E31-636F658B3543}"/>
                </a:ext>
              </a:extLst>
            </p:cNvPr>
            <p:cNvSpPr/>
            <p:nvPr/>
          </p:nvSpPr>
          <p:spPr>
            <a:xfrm>
              <a:off x="982807" y="4935213"/>
              <a:ext cx="807843" cy="832399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W</a:t>
              </a:r>
              <a:r>
                <a:rPr kumimoji="0" lang="en-US" altLang="zh-TW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25" name="文字方塊 2">
              <a:extLst>
                <a:ext uri="{FF2B5EF4-FFF2-40B4-BE49-F238E27FC236}">
                  <a16:creationId xmlns:a16="http://schemas.microsoft.com/office/drawing/2014/main" id="{2FEE6FFA-B9B0-4DD6-8014-22D232B1504A}"/>
                </a:ext>
              </a:extLst>
            </p:cNvPr>
            <p:cNvSpPr txBox="1"/>
            <p:nvPr/>
          </p:nvSpPr>
          <p:spPr>
            <a:xfrm>
              <a:off x="2384389" y="5106861"/>
              <a:ext cx="3606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+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文字方塊 144">
                  <a:extLst>
                    <a:ext uri="{FF2B5EF4-FFF2-40B4-BE49-F238E27FC236}">
                      <a16:creationId xmlns:a16="http://schemas.microsoft.com/office/drawing/2014/main" id="{5CF39D33-9298-49F6-82DB-88B4DA22CBCB}"/>
                    </a:ext>
                  </a:extLst>
                </p:cNvPr>
                <p:cNvSpPr txBox="1"/>
                <p:nvPr/>
              </p:nvSpPr>
              <p:spPr>
                <a:xfrm>
                  <a:off x="522337" y="5165130"/>
                  <a:ext cx="30024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TW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∅</m:t>
                        </m:r>
                        <m:d>
                          <m:d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                        </m:t>
                            </m:r>
                          </m:e>
                        </m:d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2" name="文字方塊 144">
                  <a:extLst>
                    <a:ext uri="{FF2B5EF4-FFF2-40B4-BE49-F238E27FC236}">
                      <a16:creationId xmlns:a16="http://schemas.microsoft.com/office/drawing/2014/main" id="{ED8BEA6F-ECDC-45F5-920A-F3C651241B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37" y="5165130"/>
                  <a:ext cx="3002489" cy="369332"/>
                </a:xfrm>
                <a:prstGeom prst="rect">
                  <a:avLst/>
                </a:prstGeom>
                <a:blipFill>
                  <a:blip r:embed="rId23"/>
                  <a:stretch>
                    <a:fillRect l="-1420" b="-1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8" name="群組 164">
            <a:extLst>
              <a:ext uri="{FF2B5EF4-FFF2-40B4-BE49-F238E27FC236}">
                <a16:creationId xmlns:a16="http://schemas.microsoft.com/office/drawing/2014/main" id="{05D72B5B-05CF-4FE1-BD16-02371FC3ED1A}"/>
              </a:ext>
            </a:extLst>
          </p:cNvPr>
          <p:cNvGrpSpPr/>
          <p:nvPr/>
        </p:nvGrpSpPr>
        <p:grpSpPr>
          <a:xfrm>
            <a:off x="9379520" y="5444417"/>
            <a:ext cx="2867836" cy="854551"/>
            <a:chOff x="522337" y="4913061"/>
            <a:chExt cx="2867836" cy="854551"/>
          </a:xfrm>
        </p:grpSpPr>
        <p:sp>
          <p:nvSpPr>
            <p:cNvPr id="229" name="矩形 228">
              <a:extLst>
                <a:ext uri="{FF2B5EF4-FFF2-40B4-BE49-F238E27FC236}">
                  <a16:creationId xmlns:a16="http://schemas.microsoft.com/office/drawing/2014/main" id="{ACB2E1FB-A84B-464C-9BD4-D85E1EC6CA25}"/>
                </a:ext>
              </a:extLst>
            </p:cNvPr>
            <p:cNvSpPr/>
            <p:nvPr/>
          </p:nvSpPr>
          <p:spPr>
            <a:xfrm>
              <a:off x="2743512" y="4913061"/>
              <a:ext cx="450868" cy="854551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2400" kern="0" dirty="0" err="1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b</a:t>
              </a:r>
              <a:r>
                <a:rPr lang="en-US" altLang="zh-TW" sz="2400" kern="0" baseline="30000" dirty="0" err="1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L</a:t>
              </a:r>
              <a:endParaRPr lang="zh-TW" altLang="en-US" sz="2400" kern="0" baseline="30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30" name="矩形 229">
              <a:extLst>
                <a:ext uri="{FF2B5EF4-FFF2-40B4-BE49-F238E27FC236}">
                  <a16:creationId xmlns:a16="http://schemas.microsoft.com/office/drawing/2014/main" id="{952F2494-0BCC-46EE-817C-252618252570}"/>
                </a:ext>
              </a:extLst>
            </p:cNvPr>
            <p:cNvSpPr/>
            <p:nvPr/>
          </p:nvSpPr>
          <p:spPr>
            <a:xfrm>
              <a:off x="982807" y="4935213"/>
              <a:ext cx="807843" cy="832399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2400" kern="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W</a:t>
              </a:r>
              <a:r>
                <a:rPr lang="en-US" altLang="zh-TW" sz="2400" kern="0" baseline="30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L</a:t>
              </a:r>
              <a:endParaRPr lang="zh-TW" altLang="en-US" sz="2400" kern="0" baseline="30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31" name="文字方塊 168">
              <a:extLst>
                <a:ext uri="{FF2B5EF4-FFF2-40B4-BE49-F238E27FC236}">
                  <a16:creationId xmlns:a16="http://schemas.microsoft.com/office/drawing/2014/main" id="{F1DB8858-9C24-4888-A820-CEB97A729BA2}"/>
                </a:ext>
              </a:extLst>
            </p:cNvPr>
            <p:cNvSpPr txBox="1"/>
            <p:nvPr/>
          </p:nvSpPr>
          <p:spPr>
            <a:xfrm>
              <a:off x="2384389" y="5106861"/>
              <a:ext cx="3606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2400" kern="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+</a:t>
              </a:r>
              <a:endParaRPr lang="zh-TW" altLang="en-US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文字方塊 169">
                  <a:extLst>
                    <a:ext uri="{FF2B5EF4-FFF2-40B4-BE49-F238E27FC236}">
                      <a16:creationId xmlns:a16="http://schemas.microsoft.com/office/drawing/2014/main" id="{44D9432D-29F1-4224-8CBD-98EE4844BAD5}"/>
                    </a:ext>
                  </a:extLst>
                </p:cNvPr>
                <p:cNvSpPr txBox="1"/>
                <p:nvPr/>
              </p:nvSpPr>
              <p:spPr>
                <a:xfrm>
                  <a:off x="522337" y="5165130"/>
                  <a:ext cx="286783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d>
                          <m:dPr>
                            <m:ctrlPr>
                              <a:rPr lang="en-US" altLang="zh-TW" sz="24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146" name="文字方塊 169">
                  <a:extLst>
                    <a:ext uri="{FF2B5EF4-FFF2-40B4-BE49-F238E27FC236}">
                      <a16:creationId xmlns:a16="http://schemas.microsoft.com/office/drawing/2014/main" id="{F71CD5F9-B07A-4ED2-B7B4-3EF7D6B2E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37" y="5165130"/>
                  <a:ext cx="2867836" cy="369332"/>
                </a:xfrm>
                <a:prstGeom prst="rect">
                  <a:avLst/>
                </a:prstGeom>
                <a:blipFill>
                  <a:blip r:embed="rId24"/>
                  <a:stretch>
                    <a:fillRect l="-2979" b="-1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矩形 232">
                <a:extLst>
                  <a:ext uri="{FF2B5EF4-FFF2-40B4-BE49-F238E27FC236}">
                    <a16:creationId xmlns:a16="http://schemas.microsoft.com/office/drawing/2014/main" id="{64C3CF96-D0B6-49E0-BF6E-EECBC3E11C01}"/>
                  </a:ext>
                </a:extLst>
              </p:cNvPr>
              <p:cNvSpPr/>
              <p:nvPr/>
            </p:nvSpPr>
            <p:spPr>
              <a:xfrm>
                <a:off x="1673936" y="5474934"/>
                <a:ext cx="441359" cy="877076"/>
              </a:xfrm>
              <a:prstGeom prst="rect">
                <a:avLst/>
              </a:prstGeom>
              <a:gradFill rotWithShape="1">
                <a:gsLst>
                  <a:gs pos="0">
                    <a:srgbClr val="EEECE1">
                      <a:lumMod val="90000"/>
                    </a:srgbClr>
                  </a:gs>
                  <a:gs pos="50000">
                    <a:srgbClr val="EEECE1">
                      <a:lumMod val="75000"/>
                    </a:srgbClr>
                  </a:gs>
                  <a:gs pos="100000">
                    <a:srgbClr val="EEECE1">
                      <a:lumMod val="50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TW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altLang="zh-TW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m:t>x</m:t>
                      </m:r>
                    </m:oMath>
                  </m:oMathPara>
                </a14:m>
                <a:endParaRPr kumimoji="0" lang="zh-TW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33" name="矩形 232">
                <a:extLst>
                  <a:ext uri="{FF2B5EF4-FFF2-40B4-BE49-F238E27FC236}">
                    <a16:creationId xmlns:a16="http://schemas.microsoft.com/office/drawing/2014/main" id="{64C3CF96-D0B6-49E0-BF6E-EECBC3E11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936" y="5474934"/>
                <a:ext cx="441359" cy="87707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4" name="矩形 233">
            <a:extLst>
              <a:ext uri="{FF2B5EF4-FFF2-40B4-BE49-F238E27FC236}">
                <a16:creationId xmlns:a16="http://schemas.microsoft.com/office/drawing/2014/main" id="{4461B028-FD55-4748-A5F1-AFABCCE56935}"/>
              </a:ext>
            </a:extLst>
          </p:cNvPr>
          <p:cNvSpPr/>
          <p:nvPr/>
        </p:nvSpPr>
        <p:spPr>
          <a:xfrm>
            <a:off x="10680204" y="5421892"/>
            <a:ext cx="653503" cy="877076"/>
          </a:xfrm>
          <a:prstGeom prst="rect">
            <a:avLst/>
          </a:prstGeom>
          <a:gradFill rotWithShape="1">
            <a:gsLst>
              <a:gs pos="0">
                <a:srgbClr val="EEECE1">
                  <a:lumMod val="90000"/>
                </a:srgbClr>
              </a:gs>
              <a:gs pos="50000">
                <a:srgbClr val="EEECE1">
                  <a:lumMod val="75000"/>
                </a:srgbClr>
              </a:gs>
              <a:gs pos="100000">
                <a:srgbClr val="EEECE1">
                  <a:lumMod val="50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矩形 234">
                <a:extLst>
                  <a:ext uri="{FF2B5EF4-FFF2-40B4-BE49-F238E27FC236}">
                    <a16:creationId xmlns:a16="http://schemas.microsoft.com/office/drawing/2014/main" id="{62C5CAC7-0DB8-4BF5-9E13-EDD39F6D70B7}"/>
                  </a:ext>
                </a:extLst>
              </p:cNvPr>
              <p:cNvSpPr/>
              <p:nvPr/>
            </p:nvSpPr>
            <p:spPr>
              <a:xfrm>
                <a:off x="10639800" y="5661206"/>
                <a:ext cx="8462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kumimoji="0" lang="en-US" altLang="zh-TW" sz="24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新細明體" panose="02020500000000000000" pitchFamily="18" charset="-120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𝐿</m:t>
                          </m:r>
                          <m:r>
                            <a:rPr kumimoji="0" lang="en-US" altLang="zh-TW" sz="2400" b="0" i="1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5" name="矩形 234">
                <a:extLst>
                  <a:ext uri="{FF2B5EF4-FFF2-40B4-BE49-F238E27FC236}">
                    <a16:creationId xmlns:a16="http://schemas.microsoft.com/office/drawing/2014/main" id="{62C5CAC7-0DB8-4BF5-9E13-EDD39F6D70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9800" y="5661206"/>
                <a:ext cx="846257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直線單箭頭接點 6">
            <a:extLst>
              <a:ext uri="{FF2B5EF4-FFF2-40B4-BE49-F238E27FC236}">
                <a16:creationId xmlns:a16="http://schemas.microsoft.com/office/drawing/2014/main" id="{2DE9AECB-6E0B-42BE-8A61-93B6AA94A42B}"/>
              </a:ext>
            </a:extLst>
          </p:cNvPr>
          <p:cNvCxnSpPr>
            <a:cxnSpLocks/>
          </p:cNvCxnSpPr>
          <p:nvPr/>
        </p:nvCxnSpPr>
        <p:spPr>
          <a:xfrm flipH="1" flipV="1">
            <a:off x="8926646" y="5674882"/>
            <a:ext cx="497827" cy="33530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5" name="标题 1">
            <a:extLst>
              <a:ext uri="{FF2B5EF4-FFF2-40B4-BE49-F238E27FC236}">
                <a16:creationId xmlns:a16="http://schemas.microsoft.com/office/drawing/2014/main" id="{D43CED33-8DB9-47A9-82F9-84D6113D694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991382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altLang="zh-CN" kern="0" dirty="0">
                <a:solidFill>
                  <a:srgbClr val="000000"/>
                </a:solidFill>
              </a:rPr>
              <a:t>10.2 </a:t>
            </a:r>
            <a:r>
              <a:rPr lang="zh-CN" altLang="en-US" kern="0" dirty="0">
                <a:solidFill>
                  <a:srgbClr val="000000"/>
                </a:solidFill>
              </a:rPr>
              <a:t>神经网络模型参数空间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78317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/>
          </p:cNvSpPr>
          <p:nvPr/>
        </p:nvSpPr>
        <p:spPr bwMode="auto">
          <a:xfrm>
            <a:off x="0" y="5589240"/>
            <a:ext cx="12192000" cy="864096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-24680" y="5425669"/>
            <a:ext cx="12216680" cy="357166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EB2B6">
                  <a:lumMod val="20000"/>
                  <a:lumOff val="80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8398"/>
            <a:ext cx="1349719" cy="4046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24680" y="6436962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    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09096AF-27B2-499C-A21C-C65C892B8B1D}"/>
              </a:ext>
            </a:extLst>
          </p:cNvPr>
          <p:cNvSpPr txBox="1">
            <a:spLocks/>
          </p:cNvSpPr>
          <p:nvPr/>
        </p:nvSpPr>
        <p:spPr bwMode="black">
          <a:xfrm>
            <a:off x="-24680" y="195789"/>
            <a:ext cx="11959517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/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第十讲 神经网络到深度学习</a:t>
            </a:r>
            <a:r>
              <a:rPr lang="en-US" altLang="zh-CN" kern="0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(</a:t>
            </a:r>
            <a:r>
              <a:rPr lang="en-US" altLang="zh-CN" sz="2800" i="1" kern="0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From Neural Networks to Deep Learning</a:t>
            </a:r>
            <a:r>
              <a:rPr lang="en-US" altLang="zh-CN" kern="0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)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Bold SemiConden" panose="020B0502040204020203" pitchFamily="34" charset="0"/>
              <a:ea typeface="黑体" pitchFamily="49" charset="-122"/>
              <a:cs typeface="+mj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11AAC-03BE-45BB-A5C8-11C5A0B0B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6DDB25A4-2273-412D-8D95-D19D77650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399" y="1477728"/>
            <a:ext cx="9965660" cy="5130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10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.1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神经网络动机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Motivation of Neural Networks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10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.2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神经网络模型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Neural Network Hypothesis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10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.3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神经网络学习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Neural Network Learning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10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.4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深度神经网络 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Deep Neural Networks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5" y="1028882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神经网络</a:t>
            </a: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模型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05" name="图片 204">
            <a:extLst>
              <a:ext uri="{FF2B5EF4-FFF2-40B4-BE49-F238E27FC236}">
                <a16:creationId xmlns:a16="http://schemas.microsoft.com/office/drawing/2014/main" id="{D9BC7FBE-5452-44A9-B0D5-24B5B601C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889" y="1668867"/>
            <a:ext cx="3587331" cy="1836372"/>
          </a:xfrm>
          <a:prstGeom prst="rect">
            <a:avLst/>
          </a:prstGeom>
        </p:spPr>
      </p:pic>
      <p:sp>
        <p:nvSpPr>
          <p:cNvPr id="206" name="矩形: 圆角 205">
            <a:extLst>
              <a:ext uri="{FF2B5EF4-FFF2-40B4-BE49-F238E27FC236}">
                <a16:creationId xmlns:a16="http://schemas.microsoft.com/office/drawing/2014/main" id="{8D56627D-5911-403D-B6C3-848C8729E49F}"/>
              </a:ext>
            </a:extLst>
          </p:cNvPr>
          <p:cNvSpPr/>
          <p:nvPr/>
        </p:nvSpPr>
        <p:spPr>
          <a:xfrm>
            <a:off x="74045" y="3634972"/>
            <a:ext cx="3943856" cy="2808000"/>
          </a:xfrm>
          <a:prstGeom prst="roundRect">
            <a:avLst/>
          </a:prstGeom>
          <a:solidFill>
            <a:srgbClr val="E5F5F0"/>
          </a:solidFill>
          <a:ln w="38100">
            <a:solidFill>
              <a:srgbClr val="63C18E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207" name="TextBox 20">
            <a:extLst>
              <a:ext uri="{FF2B5EF4-FFF2-40B4-BE49-F238E27FC236}">
                <a16:creationId xmlns:a16="http://schemas.microsoft.com/office/drawing/2014/main" id="{1F9C8B51-983F-483A-A8F2-E63BE7E75F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3683041"/>
            <a:ext cx="298309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rgbClr val="0000FF"/>
                </a:solidFill>
                <a:latin typeface="Arial" charset="0"/>
              </a:rPr>
              <a:t>线性分类</a:t>
            </a:r>
            <a:r>
              <a:rPr lang="en-US" altLang="zh-CN" sz="2400" b="1" kern="0" dirty="0">
                <a:solidFill>
                  <a:srgbClr val="0000FF"/>
                </a:solidFill>
                <a:latin typeface="Arial" charset="0"/>
              </a:rPr>
              <a:t>(</a:t>
            </a:r>
            <a:r>
              <a:rPr lang="zh-CN" altLang="en-US" sz="2400" b="1" kern="0" dirty="0">
                <a:solidFill>
                  <a:srgbClr val="0000FF"/>
                </a:solidFill>
                <a:latin typeface="Arial" charset="0"/>
              </a:rPr>
              <a:t>感知器</a:t>
            </a:r>
            <a:r>
              <a:rPr lang="en-US" altLang="zh-CN" sz="2400" b="1" kern="0" dirty="0">
                <a:solidFill>
                  <a:srgbClr val="0000FF"/>
                </a:solidFill>
                <a:latin typeface="Arial" charset="0"/>
              </a:rPr>
              <a:t>)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8" name="矩形: 圆角 207">
            <a:extLst>
              <a:ext uri="{FF2B5EF4-FFF2-40B4-BE49-F238E27FC236}">
                <a16:creationId xmlns:a16="http://schemas.microsoft.com/office/drawing/2014/main" id="{28A520AB-715F-460F-896B-71A301FE064A}"/>
              </a:ext>
            </a:extLst>
          </p:cNvPr>
          <p:cNvSpPr/>
          <p:nvPr/>
        </p:nvSpPr>
        <p:spPr>
          <a:xfrm>
            <a:off x="4159693" y="3631756"/>
            <a:ext cx="3943856" cy="2808000"/>
          </a:xfrm>
          <a:prstGeom prst="roundRect">
            <a:avLst/>
          </a:prstGeom>
          <a:solidFill>
            <a:srgbClr val="F4F3EB"/>
          </a:solidFill>
          <a:ln w="38100">
            <a:solidFill>
              <a:srgbClr val="9F9F61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210" name="矩形: 圆角 209">
            <a:extLst>
              <a:ext uri="{FF2B5EF4-FFF2-40B4-BE49-F238E27FC236}">
                <a16:creationId xmlns:a16="http://schemas.microsoft.com/office/drawing/2014/main" id="{5444E055-9597-40EA-A5BD-1962823D5FF7}"/>
              </a:ext>
            </a:extLst>
          </p:cNvPr>
          <p:cNvSpPr/>
          <p:nvPr/>
        </p:nvSpPr>
        <p:spPr>
          <a:xfrm>
            <a:off x="8210191" y="3628540"/>
            <a:ext cx="3943856" cy="2808000"/>
          </a:xfrm>
          <a:prstGeom prst="roundRect">
            <a:avLst/>
          </a:prstGeom>
          <a:solidFill>
            <a:srgbClr val="F9E5E5"/>
          </a:solidFill>
          <a:ln w="38100">
            <a:solidFill>
              <a:srgbClr val="FF71DA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211" name="TextBox 20">
            <a:extLst>
              <a:ext uri="{FF2B5EF4-FFF2-40B4-BE49-F238E27FC236}">
                <a16:creationId xmlns:a16="http://schemas.microsoft.com/office/drawing/2014/main" id="{D728C7D6-9F11-4682-BE89-022B047CD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4515" y="3669187"/>
            <a:ext cx="298309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rgbClr val="0000FF"/>
                </a:solidFill>
                <a:latin typeface="Arial" charset="0"/>
              </a:rPr>
              <a:t>线性回归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2" name="TextBox 20">
            <a:extLst>
              <a:ext uri="{FF2B5EF4-FFF2-40B4-BE49-F238E27FC236}">
                <a16:creationId xmlns:a16="http://schemas.microsoft.com/office/drawing/2014/main" id="{9666F9CD-D8AC-43D9-96D7-835257356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8670" y="3678692"/>
            <a:ext cx="298309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rgbClr val="0000FF"/>
                </a:solidFill>
                <a:latin typeface="Arial" charset="0"/>
              </a:rPr>
              <a:t>逻辑斯蒂回归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13" name="图片 212">
            <a:extLst>
              <a:ext uri="{FF2B5EF4-FFF2-40B4-BE49-F238E27FC236}">
                <a16:creationId xmlns:a16="http://schemas.microsoft.com/office/drawing/2014/main" id="{8882B6F6-322E-436B-82A4-A590FDFCD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18" y="4397741"/>
            <a:ext cx="3021506" cy="1514539"/>
          </a:xfrm>
          <a:prstGeom prst="rect">
            <a:avLst/>
          </a:prstGeom>
        </p:spPr>
      </p:pic>
      <p:pic>
        <p:nvPicPr>
          <p:cNvPr id="214" name="图片 213">
            <a:extLst>
              <a:ext uri="{FF2B5EF4-FFF2-40B4-BE49-F238E27FC236}">
                <a16:creationId xmlns:a16="http://schemas.microsoft.com/office/drawing/2014/main" id="{E0EBEEFF-11DC-49AF-A4B7-884D26CC4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447" y="4381439"/>
            <a:ext cx="3332507" cy="1598930"/>
          </a:xfrm>
          <a:prstGeom prst="rect">
            <a:avLst/>
          </a:prstGeom>
        </p:spPr>
      </p:pic>
      <p:pic>
        <p:nvPicPr>
          <p:cNvPr id="215" name="图片 214">
            <a:extLst>
              <a:ext uri="{FF2B5EF4-FFF2-40B4-BE49-F238E27FC236}">
                <a16:creationId xmlns:a16="http://schemas.microsoft.com/office/drawing/2014/main" id="{3A99A495-577F-4994-B1D8-AAE0B39EC3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760" y="4317129"/>
            <a:ext cx="2993122" cy="1511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C88B7CA9-4E30-457F-B3E9-B95526052304}"/>
                  </a:ext>
                </a:extLst>
              </p:cNvPr>
              <p:cNvSpPr/>
              <p:nvPr/>
            </p:nvSpPr>
            <p:spPr>
              <a:xfrm>
                <a:off x="1182167" y="4273240"/>
                <a:ext cx="221368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kumimoji="0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sign</m:t>
                      </m:r>
                      <m:r>
                        <a:rPr kumimoji="0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0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C88B7CA9-4E30-457F-B3E9-B955260523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167" y="4273240"/>
                <a:ext cx="2213683" cy="400110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CAAB82FC-FBF4-4C9E-A0DF-DBC672721EDB}"/>
                  </a:ext>
                </a:extLst>
              </p:cNvPr>
              <p:cNvSpPr/>
              <p:nvPr/>
            </p:nvSpPr>
            <p:spPr>
              <a:xfrm>
                <a:off x="867868" y="5498173"/>
                <a:ext cx="2373278" cy="957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CAAB82FC-FBF4-4C9E-A0DF-DBC672721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68" y="5498173"/>
                <a:ext cx="2373278" cy="9577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矩形 226">
                <a:extLst>
                  <a:ext uri="{FF2B5EF4-FFF2-40B4-BE49-F238E27FC236}">
                    <a16:creationId xmlns:a16="http://schemas.microsoft.com/office/drawing/2014/main" id="{14FE4233-A482-4E15-AB7E-2F879A24D128}"/>
                  </a:ext>
                </a:extLst>
              </p:cNvPr>
              <p:cNvSpPr/>
              <p:nvPr/>
            </p:nvSpPr>
            <p:spPr>
              <a:xfrm>
                <a:off x="5773738" y="4367179"/>
                <a:ext cx="155164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227" name="矩形 226">
                <a:extLst>
                  <a:ext uri="{FF2B5EF4-FFF2-40B4-BE49-F238E27FC236}">
                    <a16:creationId xmlns:a16="http://schemas.microsoft.com/office/drawing/2014/main" id="{14FE4233-A482-4E15-AB7E-2F879A24D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738" y="4367179"/>
                <a:ext cx="1551643" cy="400110"/>
              </a:xfrm>
              <a:prstGeom prst="rect">
                <a:avLst/>
              </a:prstGeom>
              <a:blipFill>
                <a:blip r:embed="rId9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矩形 236">
                <a:extLst>
                  <a:ext uri="{FF2B5EF4-FFF2-40B4-BE49-F238E27FC236}">
                    <a16:creationId xmlns:a16="http://schemas.microsoft.com/office/drawing/2014/main" id="{F7D9F913-3EBE-43CD-95E5-59B07FC6B70E}"/>
                  </a:ext>
                </a:extLst>
              </p:cNvPr>
              <p:cNvSpPr/>
              <p:nvPr/>
            </p:nvSpPr>
            <p:spPr>
              <a:xfrm>
                <a:off x="4320689" y="5493270"/>
                <a:ext cx="3806744" cy="9577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b="1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kumimoji="0" lang="en-US" altLang="zh-CN" sz="2000" b="1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7E00CB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7" name="矩形 236">
                <a:extLst>
                  <a:ext uri="{FF2B5EF4-FFF2-40B4-BE49-F238E27FC236}">
                    <a16:creationId xmlns:a16="http://schemas.microsoft.com/office/drawing/2014/main" id="{F7D9F913-3EBE-43CD-95E5-59B07FC6B7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689" y="5493270"/>
                <a:ext cx="3806744" cy="9577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矩形 238">
                <a:extLst>
                  <a:ext uri="{FF2B5EF4-FFF2-40B4-BE49-F238E27FC236}">
                    <a16:creationId xmlns:a16="http://schemas.microsoft.com/office/drawing/2014/main" id="{AC0FB7BA-FF9B-4A6E-959A-9B96AD523FF0}"/>
                  </a:ext>
                </a:extLst>
              </p:cNvPr>
              <p:cNvSpPr/>
              <p:nvPr/>
            </p:nvSpPr>
            <p:spPr>
              <a:xfrm>
                <a:off x="9718189" y="4379084"/>
                <a:ext cx="191501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239" name="矩形 238">
                <a:extLst>
                  <a:ext uri="{FF2B5EF4-FFF2-40B4-BE49-F238E27FC236}">
                    <a16:creationId xmlns:a16="http://schemas.microsoft.com/office/drawing/2014/main" id="{AC0FB7BA-FF9B-4A6E-959A-9B96AD523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189" y="4379084"/>
                <a:ext cx="1915011" cy="400110"/>
              </a:xfrm>
              <a:prstGeom prst="rect">
                <a:avLst/>
              </a:prstGeom>
              <a:blipFill>
                <a:blip r:embed="rId11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矩形 239">
                <a:extLst>
                  <a:ext uri="{FF2B5EF4-FFF2-40B4-BE49-F238E27FC236}">
                    <a16:creationId xmlns:a16="http://schemas.microsoft.com/office/drawing/2014/main" id="{3B8B9579-66DB-468E-9A00-E716B2E922A3}"/>
                  </a:ext>
                </a:extLst>
              </p:cNvPr>
              <p:cNvSpPr/>
              <p:nvPr/>
            </p:nvSpPr>
            <p:spPr>
              <a:xfrm>
                <a:off x="8103549" y="5529737"/>
                <a:ext cx="4150623" cy="957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⁡(1+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0" name="矩形 239">
                <a:extLst>
                  <a:ext uri="{FF2B5EF4-FFF2-40B4-BE49-F238E27FC236}">
                    <a16:creationId xmlns:a16="http://schemas.microsoft.com/office/drawing/2014/main" id="{3B8B9579-66DB-468E-9A00-E716B2E922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3549" y="5529737"/>
                <a:ext cx="4150623" cy="9577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FDC94B0F-5BC7-46D4-8D05-2321497D5938}"/>
              </a:ext>
            </a:extLst>
          </p:cNvPr>
          <p:cNvSpPr/>
          <p:nvPr/>
        </p:nvSpPr>
        <p:spPr>
          <a:xfrm>
            <a:off x="5245277" y="1205654"/>
            <a:ext cx="5929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kern="0" dirty="0">
                <a:solidFill>
                  <a:srgbClr val="000000"/>
                </a:solidFill>
                <a:latin typeface="Arial" charset="0"/>
              </a:rPr>
              <a:t>为简单起见，输出端考虑二分类问题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39C23D4-3D16-44D9-8739-AA7BC3F05C7F}"/>
                  </a:ext>
                </a:extLst>
              </p:cNvPr>
              <p:cNvSpPr/>
              <p:nvPr/>
            </p:nvSpPr>
            <p:spPr>
              <a:xfrm>
                <a:off x="6131621" y="2301739"/>
                <a:ext cx="4526047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kern="0" dirty="0">
                    <a:solidFill>
                      <a:srgbClr val="000000"/>
                    </a:solidFill>
                    <a:latin typeface="Arial" charset="0"/>
                  </a:rPr>
                  <a:t>Output</a:t>
                </a:r>
                <a:r>
                  <a:rPr lang="en-US" altLang="zh-CN" sz="2800" kern="0" dirty="0">
                    <a:solidFill>
                      <a:srgbClr val="000000"/>
                    </a:solidFill>
                    <a:latin typeface="Arial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8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8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d>
                          <m:dPr>
                            <m:ctrlPr>
                              <a:rPr lang="en-US" altLang="zh-CN" sz="2800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sz="28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d>
                          <m:dPr>
                            <m:ctrlPr>
                              <a:rPr lang="en-US" altLang="zh-CN" sz="2800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CN" sz="28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0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 sz="28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39C23D4-3D16-44D9-8739-AA7BC3F05C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621" y="2301739"/>
                <a:ext cx="4526047" cy="552267"/>
              </a:xfrm>
              <a:prstGeom prst="rect">
                <a:avLst/>
              </a:prstGeom>
              <a:blipFill>
                <a:blip r:embed="rId13"/>
                <a:stretch>
                  <a:fillRect l="-2156" t="-7778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3" name="矩形 242">
            <a:extLst>
              <a:ext uri="{FF2B5EF4-FFF2-40B4-BE49-F238E27FC236}">
                <a16:creationId xmlns:a16="http://schemas.microsoft.com/office/drawing/2014/main" id="{423DB50A-7300-4C68-B22C-290DAC0DDAA9}"/>
              </a:ext>
            </a:extLst>
          </p:cNvPr>
          <p:cNvSpPr/>
          <p:nvPr/>
        </p:nvSpPr>
        <p:spPr>
          <a:xfrm>
            <a:off x="5255458" y="1736945"/>
            <a:ext cx="6288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kern="0" dirty="0">
                <a:solidFill>
                  <a:srgbClr val="000000"/>
                </a:solidFill>
                <a:latin typeface="Arial" charset="0"/>
              </a:rPr>
              <a:t>为简单起见，输出层选择线性回归模型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0CC04D0-F30D-49BC-A4F2-DFE8097B2C0C}"/>
                  </a:ext>
                </a:extLst>
              </p:cNvPr>
              <p:cNvSpPr/>
              <p:nvPr/>
            </p:nvSpPr>
            <p:spPr>
              <a:xfrm>
                <a:off x="6948379" y="2804808"/>
                <a:ext cx="2565511" cy="957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CN" sz="2000" b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7E00C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0CC04D0-F30D-49BC-A4F2-DFE8097B2C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379" y="2804808"/>
                <a:ext cx="2565511" cy="95776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标题 1">
            <a:extLst>
              <a:ext uri="{FF2B5EF4-FFF2-40B4-BE49-F238E27FC236}">
                <a16:creationId xmlns:a16="http://schemas.microsoft.com/office/drawing/2014/main" id="{BF08001A-CC3D-4643-90E4-A3A214741BA3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991382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altLang="zh-CN" kern="0" dirty="0">
                <a:solidFill>
                  <a:srgbClr val="000000"/>
                </a:solidFill>
              </a:rPr>
              <a:t>10.2 </a:t>
            </a:r>
            <a:r>
              <a:rPr lang="zh-CN" altLang="en-US" kern="0" dirty="0">
                <a:solidFill>
                  <a:srgbClr val="000000"/>
                </a:solidFill>
              </a:rPr>
              <a:t>神经网络模型参数空间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90547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205" name="图片 204">
            <a:extLst>
              <a:ext uri="{FF2B5EF4-FFF2-40B4-BE49-F238E27FC236}">
                <a16:creationId xmlns:a16="http://schemas.microsoft.com/office/drawing/2014/main" id="{D9BC7FBE-5452-44A9-B0D5-24B5B601C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344" y="1793330"/>
            <a:ext cx="6060656" cy="310247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DC94B0F-5BC7-46D4-8D05-2321497D5938}"/>
              </a:ext>
            </a:extLst>
          </p:cNvPr>
          <p:cNvSpPr/>
          <p:nvPr/>
        </p:nvSpPr>
        <p:spPr>
          <a:xfrm>
            <a:off x="1558134" y="3093796"/>
            <a:ext cx="2954655" cy="461665"/>
          </a:xfrm>
          <a:prstGeom prst="rect">
            <a:avLst/>
          </a:prstGeom>
          <a:solidFill>
            <a:srgbClr val="DDE6FD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线性网络，作用不大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3" name="矩形 242">
            <a:extLst>
              <a:ext uri="{FF2B5EF4-FFF2-40B4-BE49-F238E27FC236}">
                <a16:creationId xmlns:a16="http://schemas.microsoft.com/office/drawing/2014/main" id="{423DB50A-7300-4C68-B22C-290DAC0DDAA9}"/>
              </a:ext>
            </a:extLst>
          </p:cNvPr>
          <p:cNvSpPr/>
          <p:nvPr/>
        </p:nvSpPr>
        <p:spPr>
          <a:xfrm>
            <a:off x="327460" y="2082910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激活函数可以是任意形式吗？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179E3D2-DA8A-459D-8E5C-DBCFADE1D5D2}"/>
                  </a:ext>
                </a:extLst>
              </p:cNvPr>
              <p:cNvSpPr txBox="1"/>
              <p:nvPr/>
            </p:nvSpPr>
            <p:spPr>
              <a:xfrm>
                <a:off x="5927289" y="5228721"/>
                <a:ext cx="6468765" cy="423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zh-CN" altLang="en-US" sz="2400" i="1" dirty="0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sz="2400" b="1" i="0" dirty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179E3D2-DA8A-459D-8E5C-DBCFADE1D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289" y="5228721"/>
                <a:ext cx="6468765" cy="4239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5" y="1028882"/>
            <a:ext cx="77048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激活</a:t>
            </a:r>
            <a:r>
              <a:rPr lang="en-US" altLang="zh-CN" sz="2800" b="1" kern="0" dirty="0">
                <a:solidFill>
                  <a:srgbClr val="0000FF"/>
                </a:solidFill>
                <a:latin typeface="Arial" charset="0"/>
              </a:rPr>
              <a:t>(activation)/</a:t>
            </a: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变换</a:t>
            </a:r>
            <a:r>
              <a:rPr lang="en-US" altLang="zh-CN" sz="2800" b="1" kern="0" dirty="0">
                <a:solidFill>
                  <a:srgbClr val="0000FF"/>
                </a:solidFill>
                <a:latin typeface="Arial" charset="0"/>
              </a:rPr>
              <a:t>(transformation)</a:t>
            </a: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函数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7B80FD08-E959-4B8B-8AC3-E3A8A567B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02" y="3041263"/>
            <a:ext cx="617308" cy="5169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2D079A1-46C2-499F-88AD-48072DC1598A}"/>
                  </a:ext>
                </a:extLst>
              </p:cNvPr>
              <p:cNvSpPr txBox="1"/>
              <p:nvPr/>
            </p:nvSpPr>
            <p:spPr>
              <a:xfrm>
                <a:off x="312570" y="3811435"/>
                <a:ext cx="5867668" cy="423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sz="2400" b="1" i="0" dirty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2D079A1-46C2-499F-88AD-48072DC15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70" y="3811435"/>
                <a:ext cx="5867668" cy="4239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5AC7B72-EFC2-4338-BC5F-7C2E77240E91}"/>
                  </a:ext>
                </a:extLst>
              </p:cNvPr>
              <p:cNvSpPr/>
              <p:nvPr/>
            </p:nvSpPr>
            <p:spPr>
              <a:xfrm>
                <a:off x="569452" y="4272309"/>
                <a:ext cx="16012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zh-CN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zh-CN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5AC7B72-EFC2-4338-BC5F-7C2E77240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52" y="4272309"/>
                <a:ext cx="160120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图片 31">
            <a:extLst>
              <a:ext uri="{FF2B5EF4-FFF2-40B4-BE49-F238E27FC236}">
                <a16:creationId xmlns:a16="http://schemas.microsoft.com/office/drawing/2014/main" id="{FAD00683-0755-430B-813D-CC02A5B4C5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402" y="4923735"/>
            <a:ext cx="609102" cy="5169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891AA536-436E-4D07-9544-00C6835C66C6}"/>
                  </a:ext>
                </a:extLst>
              </p:cNvPr>
              <p:cNvSpPr/>
              <p:nvPr/>
            </p:nvSpPr>
            <p:spPr>
              <a:xfrm>
                <a:off x="1537038" y="4951385"/>
                <a:ext cx="4240263" cy="461665"/>
              </a:xfrm>
              <a:prstGeom prst="rect">
                <a:avLst/>
              </a:prstGeom>
              <a:solidFill>
                <a:srgbClr val="DDE6FD"/>
              </a:solidFill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altLang="zh-CN" sz="2400" kern="0" dirty="0">
                    <a:solidFill>
                      <a:srgbClr val="000000"/>
                    </a:solidFill>
                    <a:latin typeface="Arial" charset="0"/>
                  </a:rPr>
                  <a:t>NP</a:t>
                </a:r>
                <a:r>
                  <a:rPr lang="zh-CN" altLang="en-US" sz="2400" kern="0" dirty="0">
                    <a:solidFill>
                      <a:srgbClr val="000000"/>
                    </a:solidFill>
                    <a:latin typeface="Arial" charset="0"/>
                  </a:rPr>
                  <a:t>难问题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，难以获得最佳的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891AA536-436E-4D07-9544-00C6835C66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038" y="4951385"/>
                <a:ext cx="4240263" cy="461665"/>
              </a:xfrm>
              <a:prstGeom prst="rect">
                <a:avLst/>
              </a:prstGeom>
              <a:blipFill>
                <a:blip r:embed="rId9"/>
                <a:stretch>
                  <a:fillRect l="-2155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E1A7D9B-59D7-44A5-B74C-B244C2E525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608" y="5757464"/>
            <a:ext cx="609102" cy="48496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325CEE5-CCCA-4AF2-856A-D1B4F72B35FB}"/>
              </a:ext>
            </a:extLst>
          </p:cNvPr>
          <p:cNvSpPr/>
          <p:nvPr/>
        </p:nvSpPr>
        <p:spPr>
          <a:xfrm>
            <a:off x="826488" y="5851984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solidFill>
                  <a:srgbClr val="000000"/>
                </a:solidFill>
                <a:latin typeface="Arial" charset="0"/>
              </a:rPr>
              <a:t>：</a:t>
            </a:r>
            <a:endParaRPr lang="zh-CN" altLang="en-US" sz="2400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83F3E49-F5D6-42B6-AA0C-A7038C7000AF}"/>
              </a:ext>
            </a:extLst>
          </p:cNvPr>
          <p:cNvCxnSpPr>
            <a:cxnSpLocks/>
          </p:cNvCxnSpPr>
          <p:nvPr/>
        </p:nvCxnSpPr>
        <p:spPr>
          <a:xfrm flipH="1">
            <a:off x="6031673" y="1431071"/>
            <a:ext cx="44649" cy="4951116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84D0A9BD-CE49-4D42-B7D7-7804EF43A95E}"/>
              </a:ext>
            </a:extLst>
          </p:cNvPr>
          <p:cNvSpPr/>
          <p:nvPr/>
        </p:nvSpPr>
        <p:spPr>
          <a:xfrm>
            <a:off x="1555170" y="5769113"/>
            <a:ext cx="4222131" cy="461665"/>
          </a:xfrm>
          <a:prstGeom prst="rect">
            <a:avLst/>
          </a:prstGeom>
          <a:solidFill>
            <a:srgbClr val="DDE6FD"/>
          </a:solidFill>
        </p:spPr>
        <p:txBody>
          <a:bodyPr wrap="square">
            <a:spAutoFit/>
          </a:bodyPr>
          <a:lstStyle/>
          <a:p>
            <a:pPr lvl="0"/>
            <a:r>
              <a:rPr lang="zh-CN" altLang="en-US" sz="2400" kern="0" dirty="0">
                <a:solidFill>
                  <a:srgbClr val="000000"/>
                </a:solidFill>
                <a:latin typeface="Arial" charset="0"/>
              </a:rPr>
              <a:t>非线性变换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，增强网络的</a:t>
            </a:r>
            <a:r>
              <a:rPr lang="zh-CN" altLang="en-US" sz="2400" kern="0" dirty="0">
                <a:solidFill>
                  <a:srgbClr val="000000"/>
                </a:solidFill>
                <a:latin typeface="Arial" charset="0"/>
              </a:rPr>
              <a:t>性能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0CA5A92F-5910-415D-BA0E-EB0B489DD59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991382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altLang="zh-CN" kern="0" dirty="0">
                <a:solidFill>
                  <a:srgbClr val="000000"/>
                </a:solidFill>
              </a:rPr>
              <a:t>10.2 </a:t>
            </a:r>
            <a:r>
              <a:rPr lang="zh-CN" altLang="en-US" kern="0" dirty="0">
                <a:solidFill>
                  <a:srgbClr val="000000"/>
                </a:solidFill>
              </a:rPr>
              <a:t>神经网络模型参数空间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31922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5" y="1028882"/>
            <a:ext cx="77048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激活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(activation)/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变换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(transformation)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函数：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AC86F36-4A96-490F-80EB-0D380EC2A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73" y="1876133"/>
            <a:ext cx="8597489" cy="389136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96D26356-9222-497B-875C-7F4245B6680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991382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altLang="zh-CN" kern="0" dirty="0">
                <a:solidFill>
                  <a:srgbClr val="000000"/>
                </a:solidFill>
              </a:rPr>
              <a:t>10.2 </a:t>
            </a:r>
            <a:r>
              <a:rPr lang="zh-CN" altLang="en-US" kern="0" dirty="0">
                <a:solidFill>
                  <a:srgbClr val="000000"/>
                </a:solidFill>
              </a:rPr>
              <a:t>神经网络模型参数空间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82553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5" y="1028882"/>
            <a:ext cx="77048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激活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(activation)/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变换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(transformation)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函数：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C603788-1F08-48D6-B4DF-ACEB833A0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29" y="1977760"/>
            <a:ext cx="10695405" cy="4141454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203F905-252A-4984-B7E1-D942772DA65B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991382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altLang="zh-CN" kern="0" dirty="0">
                <a:solidFill>
                  <a:srgbClr val="000000"/>
                </a:solidFill>
              </a:rPr>
              <a:t>10.2 </a:t>
            </a:r>
            <a:r>
              <a:rPr lang="zh-CN" altLang="en-US" kern="0" dirty="0">
                <a:solidFill>
                  <a:srgbClr val="000000"/>
                </a:solidFill>
              </a:rPr>
              <a:t>神经网络模型参数空间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58351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5" y="1028882"/>
            <a:ext cx="77048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激活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(activation)/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变换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(transformation)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函数：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FFCFA9-2CD8-4E28-9081-72631111A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82" y="1991332"/>
            <a:ext cx="9855047" cy="4063686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A73D3DA4-D203-4301-A6D0-03F7643458B4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991382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altLang="zh-CN" kern="0" dirty="0">
                <a:solidFill>
                  <a:srgbClr val="000000"/>
                </a:solidFill>
              </a:rPr>
              <a:t>10.2 </a:t>
            </a:r>
            <a:r>
              <a:rPr lang="zh-CN" altLang="en-US" kern="0" dirty="0">
                <a:solidFill>
                  <a:srgbClr val="000000"/>
                </a:solidFill>
              </a:rPr>
              <a:t>神经网络模型参数空间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26778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5" y="1028882"/>
            <a:ext cx="77048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激活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(activation)/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变换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(transformation)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函数：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A53CF20-AF2F-4F0F-9554-1636D5FCC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002" y="2072665"/>
            <a:ext cx="9357996" cy="3516624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B22930D4-37FC-44CB-AAC4-A65F240E7481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991382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altLang="zh-CN" kern="0" dirty="0">
                <a:solidFill>
                  <a:srgbClr val="000000"/>
                </a:solidFill>
              </a:rPr>
              <a:t>10.2 </a:t>
            </a:r>
            <a:r>
              <a:rPr lang="zh-CN" altLang="en-US" kern="0" dirty="0">
                <a:solidFill>
                  <a:srgbClr val="000000"/>
                </a:solidFill>
              </a:rPr>
              <a:t>神经网络模型参数空间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13600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4E241DF0-6A9C-4E67-98E6-4198EF768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31" y="1477219"/>
            <a:ext cx="4939600" cy="22357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5" y="1028882"/>
            <a:ext cx="77048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激活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(activation)/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变换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(transformation)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函数：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7FEF8D-4214-446C-A54C-D09E5E937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070" y="3344468"/>
            <a:ext cx="4967958" cy="1866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203EE83-097F-42FE-A4F9-CE2009D5C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102" y="1496751"/>
            <a:ext cx="5135366" cy="21175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A7EB881-87B5-479B-932C-6F0339222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461" y="3428426"/>
            <a:ext cx="5468609" cy="211754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A67BA55D-5123-45F0-A9F9-E7C60E902556}"/>
              </a:ext>
            </a:extLst>
          </p:cNvPr>
          <p:cNvSpPr/>
          <p:nvPr/>
        </p:nvSpPr>
        <p:spPr>
          <a:xfrm>
            <a:off x="3266011" y="5125169"/>
            <a:ext cx="6750566" cy="523220"/>
          </a:xfrm>
          <a:prstGeom prst="rect">
            <a:avLst/>
          </a:prstGeom>
          <a:solidFill>
            <a:srgbClr val="DDE6FD"/>
          </a:solidFill>
        </p:spPr>
        <p:txBody>
          <a:bodyPr wrap="non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每一个感知器单元都应具有非线性特性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C235EC-C234-4A4A-BA60-754AAAA79053}"/>
              </a:ext>
            </a:extLst>
          </p:cNvPr>
          <p:cNvSpPr/>
          <p:nvPr/>
        </p:nvSpPr>
        <p:spPr>
          <a:xfrm>
            <a:off x="3266011" y="5805663"/>
            <a:ext cx="6750566" cy="523220"/>
          </a:xfrm>
          <a:prstGeom prst="rect">
            <a:avLst/>
          </a:prstGeom>
          <a:solidFill>
            <a:srgbClr val="DDE6FD"/>
          </a:solidFill>
        </p:spPr>
        <p:txBody>
          <a:bodyPr wrap="non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非线性函数应该具有可导性质便于训练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455245FF-DB4B-44F5-8063-2D884A2926E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991382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altLang="zh-CN" kern="0" dirty="0">
                <a:solidFill>
                  <a:srgbClr val="000000"/>
                </a:solidFill>
              </a:rPr>
              <a:t>10.2 </a:t>
            </a:r>
            <a:r>
              <a:rPr lang="zh-CN" altLang="en-US" kern="0" dirty="0">
                <a:solidFill>
                  <a:srgbClr val="000000"/>
                </a:solidFill>
              </a:rPr>
              <a:t>神经网络模型参数空间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07294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A9AE50A-5102-4407-8FCC-F2A1B770A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51" y="1081483"/>
            <a:ext cx="7282082" cy="2748967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B8CBA35-294B-4095-85CB-C1083426F7AC}"/>
              </a:ext>
            </a:extLst>
          </p:cNvPr>
          <p:cNvSpPr/>
          <p:nvPr/>
        </p:nvSpPr>
        <p:spPr>
          <a:xfrm>
            <a:off x="986656" y="3718494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>
                <a:solidFill>
                  <a:srgbClr val="000000"/>
                </a:solidFill>
                <a:latin typeface="Arial" charset="0"/>
              </a:rPr>
              <a:t>符号含义：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91029F4-8DF0-489B-9516-36FDA6DA1901}"/>
                  </a:ext>
                </a:extLst>
              </p:cNvPr>
              <p:cNvSpPr/>
              <p:nvPr/>
            </p:nvSpPr>
            <p:spPr>
              <a:xfrm>
                <a:off x="1225862" y="4370878"/>
                <a:ext cx="2611484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24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400" kern="0" dirty="0">
                    <a:solidFill>
                      <a:srgbClr val="000000"/>
                    </a:solidFill>
                    <a:latin typeface="Arial" charset="0"/>
                  </a:rPr>
                  <a:t>：网络的第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2400" kern="0" dirty="0">
                    <a:solidFill>
                      <a:srgbClr val="000000"/>
                    </a:solidFill>
                    <a:latin typeface="Arial" charset="0"/>
                  </a:rPr>
                  <a:t>层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91029F4-8DF0-489B-9516-36FDA6DA1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862" y="4370878"/>
                <a:ext cx="2611484" cy="476990"/>
              </a:xfrm>
              <a:prstGeom prst="rect">
                <a:avLst/>
              </a:prstGeom>
              <a:blipFill>
                <a:blip r:embed="rId4"/>
                <a:stretch>
                  <a:fillRect t="-6410" r="-2804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B92FA6-19A0-410C-80B2-B17FCD039339}"/>
              </a:ext>
            </a:extLst>
          </p:cNvPr>
          <p:cNvGrpSpPr/>
          <p:nvPr/>
        </p:nvGrpSpPr>
        <p:grpSpPr>
          <a:xfrm>
            <a:off x="7897726" y="989665"/>
            <a:ext cx="3307618" cy="1279899"/>
            <a:chOff x="947146" y="4124808"/>
            <a:chExt cx="3307618" cy="12798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EE26E11A-1CFE-4C91-AC05-039981AA4551}"/>
                    </a:ext>
                  </a:extLst>
                </p:cNvPr>
                <p:cNvSpPr/>
                <p:nvPr/>
              </p:nvSpPr>
              <p:spPr>
                <a:xfrm>
                  <a:off x="1663736" y="4133269"/>
                  <a:ext cx="2550760" cy="127143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di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24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2400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2400" b="0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2400" b="0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2400" b="0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b="0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0</m:t>
                                  </m:r>
                                  <m:r>
                                    <a:rPr lang="en-US" altLang="zh-CN" sz="2400" b="0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2400" b="0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b="0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CN" sz="2400" b="0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altLang="zh-CN" sz="2400" b="0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b="0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2400" b="0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b="0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b="0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CN" sz="2400" b="0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EE26E11A-1CFE-4C91-AC05-039981AA45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3736" y="4133269"/>
                  <a:ext cx="2550760" cy="127143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06A89E37-FDB1-4414-A422-A40C8B25BB7E}"/>
                    </a:ext>
                  </a:extLst>
                </p:cNvPr>
                <p:cNvSpPr/>
                <p:nvPr/>
              </p:nvSpPr>
              <p:spPr>
                <a:xfrm>
                  <a:off x="947146" y="4346490"/>
                  <a:ext cx="845820" cy="689612"/>
                </a:xfrm>
                <a:prstGeom prst="rect">
                  <a:avLst/>
                </a:prstGeom>
                <a:solidFill>
                  <a:srgbClr val="4D4D4D"/>
                </a:solidFill>
              </p:spPr>
              <p:txBody>
                <a:bodyPr wrap="square">
                  <a:spAutoFit/>
                </a:bodyPr>
                <a:lstStyle/>
                <a:p>
                  <a:pPr algn="di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800" i="1" kern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1" i="1" kern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800" b="0" i="1" kern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CN" sz="2800" b="0" i="1" kern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b="0" i="1" kern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800" b="0" i="1" kern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06A89E37-FDB1-4414-A422-A40C8B25BB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146" y="4346490"/>
                  <a:ext cx="845820" cy="6896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9BEB02FF-AF5B-4D7E-BBBC-1ADF7530D810}"/>
                    </a:ext>
                  </a:extLst>
                </p:cNvPr>
                <p:cNvSpPr/>
                <p:nvPr/>
              </p:nvSpPr>
              <p:spPr>
                <a:xfrm>
                  <a:off x="2138159" y="4124808"/>
                  <a:ext cx="1520416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brk m:alnAt="7"/>
                          </m:rPr>
                          <a:rPr lang="en-US" altLang="zh-CN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9BEB02FF-AF5B-4D7E-BBBC-1ADF7530D8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8159" y="4124808"/>
                  <a:ext cx="1520416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F3CC5B13-8154-431D-A7E5-016D8BAE4800}"/>
                    </a:ext>
                  </a:extLst>
                </p:cNvPr>
                <p:cNvSpPr/>
                <p:nvPr/>
              </p:nvSpPr>
              <p:spPr>
                <a:xfrm>
                  <a:off x="2138159" y="4502019"/>
                  <a:ext cx="2116605" cy="47699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altLang="zh-CN" sz="24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zh-CN" sz="24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F3CC5B13-8154-431D-A7E5-016D8BAE48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8159" y="4502019"/>
                  <a:ext cx="2116605" cy="47699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E026D0DC-E6AF-47B9-925D-BAD79FD7564F}"/>
                    </a:ext>
                  </a:extLst>
                </p:cNvPr>
                <p:cNvSpPr/>
                <p:nvPr/>
              </p:nvSpPr>
              <p:spPr>
                <a:xfrm>
                  <a:off x="2168236" y="4921055"/>
                  <a:ext cx="1831591" cy="47699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altLang="zh-CN" sz="24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zh-CN" sz="24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E026D0DC-E6AF-47B9-925D-BAD79FD756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8236" y="4921055"/>
                  <a:ext cx="1831591" cy="47699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BCB535C-780B-4016-AF0B-6331EE999991}"/>
              </a:ext>
            </a:extLst>
          </p:cNvPr>
          <p:cNvGrpSpPr/>
          <p:nvPr/>
        </p:nvGrpSpPr>
        <p:grpSpPr>
          <a:xfrm>
            <a:off x="7895824" y="2278025"/>
            <a:ext cx="3360326" cy="1201355"/>
            <a:chOff x="947146" y="5286102"/>
            <a:chExt cx="3360326" cy="12013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DB7F07A0-77B9-4B69-B289-8A73ABAB19E0}"/>
                    </a:ext>
                  </a:extLst>
                </p:cNvPr>
                <p:cNvSpPr/>
                <p:nvPr/>
              </p:nvSpPr>
              <p:spPr>
                <a:xfrm>
                  <a:off x="947146" y="5615479"/>
                  <a:ext cx="733855" cy="604268"/>
                </a:xfrm>
                <a:prstGeom prst="rect">
                  <a:avLst/>
                </a:prstGeom>
                <a:solidFill>
                  <a:srgbClr val="B2B2FF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40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24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DB7F07A0-77B9-4B69-B289-8A73ABAB19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146" y="5615479"/>
                  <a:ext cx="733855" cy="60426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3D32E734-F35C-492A-A39B-73365A16AFA4}"/>
                    </a:ext>
                  </a:extLst>
                </p:cNvPr>
                <p:cNvSpPr/>
                <p:nvPr/>
              </p:nvSpPr>
              <p:spPr>
                <a:xfrm>
                  <a:off x="1752670" y="5286102"/>
                  <a:ext cx="2554802" cy="12013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sz="24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altLang="zh-CN" sz="24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altLang="zh-CN" sz="24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sz="24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lang="en-US" altLang="zh-CN" sz="24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1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sz="24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altLang="zh-CN" sz="24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sz="24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zh-CN" sz="24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4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sz="24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3D32E734-F35C-492A-A39B-73365A16AF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2670" y="5286102"/>
                  <a:ext cx="2554802" cy="120135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34638B4-C2E8-4CBC-BA85-9FC8196C2037}"/>
              </a:ext>
            </a:extLst>
          </p:cNvPr>
          <p:cNvGrpSpPr/>
          <p:nvPr/>
        </p:nvGrpSpPr>
        <p:grpSpPr>
          <a:xfrm>
            <a:off x="7895824" y="3509441"/>
            <a:ext cx="4346982" cy="1271438"/>
            <a:chOff x="4942892" y="5237730"/>
            <a:chExt cx="4346982" cy="12714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4FC8FD08-5E81-4C32-9336-737F918672A7}"/>
                    </a:ext>
                  </a:extLst>
                </p:cNvPr>
                <p:cNvSpPr/>
                <p:nvPr/>
              </p:nvSpPr>
              <p:spPr>
                <a:xfrm>
                  <a:off x="4942892" y="5611008"/>
                  <a:ext cx="734880" cy="604268"/>
                </a:xfrm>
                <a:prstGeom prst="rect">
                  <a:avLst/>
                </a:prstGeom>
                <a:solidFill>
                  <a:srgbClr val="FFB2B2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40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24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4FC8FD08-5E81-4C32-9336-737F918672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2892" y="5611008"/>
                  <a:ext cx="734880" cy="60426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C96C4D1D-53D9-463F-BE9D-17192AB16E30}"/>
                    </a:ext>
                  </a:extLst>
                </p:cNvPr>
                <p:cNvSpPr/>
                <p:nvPr/>
              </p:nvSpPr>
              <p:spPr>
                <a:xfrm>
                  <a:off x="5592388" y="5237730"/>
                  <a:ext cx="3697486" cy="12714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24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zh-CN" sz="2400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anh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CN" sz="24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  <m:r>
                                    <a:rPr lang="en-US" altLang="zh-CN" sz="24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zh-CN" sz="24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sz="24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sz="24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CN" sz="24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m:rPr>
                                      <m:brk m:alnAt="7"/>
                                    </m:rPr>
                                    <a:rPr lang="en-US" altLang="zh-CN" sz="24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>
                                        <m:r>
                                          <a:rPr lang="en-US" altLang="zh-CN" sz="24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𝑖𝑓</m:t>
                                        </m:r>
                                        <m:r>
                                          <a:rPr lang="en-US" altLang="zh-CN" sz="24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zh-CN" sz="24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altLang="zh-CN" sz="24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&lt;</m:t>
                                        </m:r>
                                        <m:r>
                                          <a:rPr lang="en-US" altLang="zh-CN" sz="24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sz="24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sz="24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sz="24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CN" sz="24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  <m:e>
                                        <m:r>
                                          <a:rPr lang="en-US" altLang="zh-CN" sz="24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𝑖𝑓</m:t>
                                        </m:r>
                                        <m:r>
                                          <a:rPr lang="en-US" altLang="zh-CN" sz="24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zh-CN" sz="24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altLang="zh-CN" sz="24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altLang="zh-CN" sz="24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C96C4D1D-53D9-463F-BE9D-17192AB16E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2388" y="5237730"/>
                  <a:ext cx="3697486" cy="127143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6945A3F4-B402-4723-B6FF-1C70A85166C2}"/>
                  </a:ext>
                </a:extLst>
              </p:cNvPr>
              <p:cNvSpPr/>
              <p:nvPr/>
            </p:nvSpPr>
            <p:spPr>
              <a:xfrm>
                <a:off x="1165347" y="4780879"/>
                <a:ext cx="6663103" cy="604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24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sz="2400" kern="0" dirty="0">
                    <a:solidFill>
                      <a:srgbClr val="000000"/>
                    </a:solidFill>
                    <a:latin typeface="Arial" charset="0"/>
                  </a:rPr>
                  <a:t>：网络的第</a:t>
                </a:r>
                <a14:m>
                  <m:oMath xmlns:m="http://schemas.openxmlformats.org/officeDocument/2006/math">
                    <m:r>
                      <a:rPr lang="en-US" altLang="zh-CN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400" kern="0" dirty="0">
                    <a:solidFill>
                      <a:srgbClr val="000000"/>
                    </a:solidFill>
                    <a:latin typeface="Arial" charset="0"/>
                  </a:rPr>
                  <a:t>层到第</a:t>
                </a:r>
                <a14:m>
                  <m:oMath xmlns:m="http://schemas.openxmlformats.org/officeDocument/2006/math">
                    <m:r>
                      <a:rPr lang="en-US" altLang="zh-CN" sz="24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2400" kern="0" dirty="0">
                    <a:solidFill>
                      <a:srgbClr val="000000"/>
                    </a:solidFill>
                    <a:latin typeface="Arial" charset="0"/>
                  </a:rPr>
                  <a:t>层的权系数矩阵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6945A3F4-B402-4723-B6FF-1C70A85166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347" y="4780879"/>
                <a:ext cx="6663103" cy="604268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3338B89-69D5-498B-8C60-F1D05AE0C318}"/>
                  </a:ext>
                </a:extLst>
              </p:cNvPr>
              <p:cNvSpPr/>
              <p:nvPr/>
            </p:nvSpPr>
            <p:spPr>
              <a:xfrm>
                <a:off x="1225862" y="5320044"/>
                <a:ext cx="6311334" cy="604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4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sz="2400" kern="0" dirty="0">
                    <a:solidFill>
                      <a:srgbClr val="000000"/>
                    </a:solidFill>
                    <a:latin typeface="Arial" charset="0"/>
                  </a:rPr>
                  <a:t>：网络第</a:t>
                </a:r>
                <a14:m>
                  <m:oMath xmlns:m="http://schemas.openxmlformats.org/officeDocument/2006/math">
                    <m:r>
                      <a:rPr lang="en-US" altLang="zh-CN" sz="24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2400" kern="0" dirty="0">
                    <a:solidFill>
                      <a:srgbClr val="000000"/>
                    </a:solidFill>
                    <a:latin typeface="Arial" charset="0"/>
                  </a:rPr>
                  <a:t>层第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400" kern="0" dirty="0">
                    <a:solidFill>
                      <a:srgbClr val="000000"/>
                    </a:solidFill>
                    <a:latin typeface="Arial" charset="0"/>
                  </a:rPr>
                  <a:t>个神经元的输入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3338B89-69D5-498B-8C60-F1D05AE0C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862" y="5320044"/>
                <a:ext cx="6311334" cy="604268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B78CDD5-242B-48C5-9D7E-3AA5109BC3E6}"/>
                  </a:ext>
                </a:extLst>
              </p:cNvPr>
              <p:cNvSpPr/>
              <p:nvPr/>
            </p:nvSpPr>
            <p:spPr>
              <a:xfrm>
                <a:off x="1225862" y="5848070"/>
                <a:ext cx="6453244" cy="604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4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sz="2400" kern="0" dirty="0">
                    <a:solidFill>
                      <a:srgbClr val="000000"/>
                    </a:solidFill>
                    <a:latin typeface="Arial" charset="0"/>
                  </a:rPr>
                  <a:t>：网络第</a:t>
                </a:r>
                <a14:m>
                  <m:oMath xmlns:m="http://schemas.openxmlformats.org/officeDocument/2006/math">
                    <m:r>
                      <a:rPr lang="en-US" altLang="zh-CN" sz="24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2400" kern="0" dirty="0">
                    <a:solidFill>
                      <a:srgbClr val="000000"/>
                    </a:solidFill>
                    <a:latin typeface="Arial" charset="0"/>
                  </a:rPr>
                  <a:t>层第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400" kern="0" dirty="0">
                    <a:solidFill>
                      <a:srgbClr val="000000"/>
                    </a:solidFill>
                    <a:latin typeface="Arial" charset="0"/>
                  </a:rPr>
                  <a:t>个神经元的输出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B78CDD5-242B-48C5-9D7E-3AA5109BC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862" y="5848070"/>
                <a:ext cx="6453244" cy="604268"/>
              </a:xfrm>
              <a:prstGeom prst="rect">
                <a:avLst/>
              </a:prstGeom>
              <a:blipFill>
                <a:blip r:embed="rId1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97DC0C5F-9082-4494-8C48-F019A3AFB14D}"/>
              </a:ext>
            </a:extLst>
          </p:cNvPr>
          <p:cNvCxnSpPr>
            <a:cxnSpLocks/>
          </p:cNvCxnSpPr>
          <p:nvPr/>
        </p:nvCxnSpPr>
        <p:spPr>
          <a:xfrm flipH="1">
            <a:off x="7602211" y="1013460"/>
            <a:ext cx="62345" cy="5404354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F2000A4C-397D-4212-A7C7-63E930D5160C}"/>
                  </a:ext>
                </a:extLst>
              </p:cNvPr>
              <p:cNvSpPr/>
              <p:nvPr/>
            </p:nvSpPr>
            <p:spPr>
              <a:xfrm>
                <a:off x="7868918" y="4924018"/>
                <a:ext cx="4241119" cy="1307602"/>
              </a:xfrm>
              <a:prstGeom prst="rect">
                <a:avLst/>
              </a:prstGeom>
              <a:solidFill>
                <a:srgbClr val="DDE6FD"/>
              </a:solidFill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zh-CN" altLang="en-US" sz="2400" kern="0" dirty="0">
                    <a:solidFill>
                      <a:schemeClr val="tx1"/>
                    </a:solidFill>
                    <a:latin typeface="Arial" charset="0"/>
                  </a:rPr>
                  <a:t>将输入样本</a:t>
                </a:r>
                <a14:m>
                  <m:oMath xmlns:m="http://schemas.openxmlformats.org/officeDocument/2006/math">
                    <m:r>
                      <a:rPr lang="en-US" altLang="zh-CN" sz="2400" b="1" i="0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zh-CN" altLang="en-US" sz="2400" kern="0" dirty="0">
                    <a:solidFill>
                      <a:schemeClr val="tx1"/>
                    </a:solidFill>
                    <a:latin typeface="Arial" charset="0"/>
                  </a:rPr>
                  <a:t>作为</a:t>
                </a:r>
                <a:r>
                  <a:rPr lang="en-US" altLang="zh-CN" sz="2400" kern="0" dirty="0">
                    <a:solidFill>
                      <a:srgbClr val="0000FF"/>
                    </a:solidFill>
                    <a:latin typeface="Arial" charset="0"/>
                  </a:rPr>
                  <a:t>input layer</a:t>
                </a:r>
                <a:r>
                  <a:rPr lang="zh-CN" altLang="en-US" sz="2400" kern="0" dirty="0">
                    <a:solidFill>
                      <a:schemeClr val="tx1"/>
                    </a:solidFill>
                    <a:latin typeface="Arial" charset="0"/>
                  </a:rPr>
                  <a:t>，经过</a:t>
                </a:r>
                <a:r>
                  <a:rPr lang="en-US" altLang="zh-CN" sz="2400" kern="0" dirty="0">
                    <a:solidFill>
                      <a:srgbClr val="FF0000"/>
                    </a:solidFill>
                    <a:latin typeface="Arial" charset="0"/>
                  </a:rPr>
                  <a:t>hidden layers</a:t>
                </a:r>
                <a:r>
                  <a:rPr lang="zh-CN" altLang="en-US" sz="2400" kern="0" dirty="0">
                    <a:solidFill>
                      <a:schemeClr val="tx1"/>
                    </a:solidFill>
                    <a:latin typeface="Arial" charset="0"/>
                  </a:rPr>
                  <a:t>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sz="24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400" b="1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kern="0" dirty="0">
                    <a:solidFill>
                      <a:schemeClr val="tx1"/>
                    </a:solidFill>
                    <a:latin typeface="Arial" charset="0"/>
                  </a:rPr>
                  <a:t>，在</a:t>
                </a:r>
                <a:r>
                  <a:rPr lang="en-US" altLang="zh-CN" sz="2400" kern="0" dirty="0">
                    <a:solidFill>
                      <a:srgbClr val="7030A0"/>
                    </a:solidFill>
                    <a:latin typeface="Arial" charset="0"/>
                  </a:rPr>
                  <a:t>output layer</a:t>
                </a:r>
                <a:r>
                  <a:rPr lang="zh-CN" altLang="en-US" sz="2400" kern="0" dirty="0">
                    <a:solidFill>
                      <a:schemeClr val="tx1"/>
                    </a:solidFill>
                    <a:latin typeface="Arial" charset="0"/>
                  </a:rPr>
                  <a:t>去预测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24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F2000A4C-397D-4212-A7C7-63E930D516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918" y="4924018"/>
                <a:ext cx="4241119" cy="1307602"/>
              </a:xfrm>
              <a:prstGeom prst="rect">
                <a:avLst/>
              </a:prstGeom>
              <a:blipFill>
                <a:blip r:embed="rId17"/>
                <a:stretch>
                  <a:fillRect l="-2299" t="-3738" r="-1006" b="-84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13B1E55-CFBD-41D0-B936-8710AA850559}"/>
                  </a:ext>
                </a:extLst>
              </p:cNvPr>
              <p:cNvSpPr/>
              <p:nvPr/>
            </p:nvSpPr>
            <p:spPr>
              <a:xfrm>
                <a:off x="11155649" y="1416652"/>
                <a:ext cx="11047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inputs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13B1E55-CFBD-41D0-B936-8710AA8505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5649" y="1416652"/>
                <a:ext cx="1104790" cy="461665"/>
              </a:xfrm>
              <a:prstGeom prst="rect">
                <a:avLst/>
              </a:prstGeom>
              <a:blipFill>
                <a:blip r:embed="rId1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8E33021D-B320-4279-B273-1AA55BE0BDB0}"/>
                  </a:ext>
                </a:extLst>
              </p:cNvPr>
              <p:cNvSpPr/>
              <p:nvPr/>
            </p:nvSpPr>
            <p:spPr>
              <a:xfrm>
                <a:off x="10984708" y="1786162"/>
                <a:ext cx="12859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outputs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8E33021D-B320-4279-B273-1AA55BE0B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4708" y="1786162"/>
                <a:ext cx="1285928" cy="461665"/>
              </a:xfrm>
              <a:prstGeom prst="rect">
                <a:avLst/>
              </a:prstGeom>
              <a:blipFill>
                <a:blip r:embed="rId1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0A767FF3-DA86-4E6E-9078-16CB0FE2593A}"/>
                  </a:ext>
                </a:extLst>
              </p:cNvPr>
              <p:cNvSpPr/>
              <p:nvPr/>
            </p:nvSpPr>
            <p:spPr>
              <a:xfrm>
                <a:off x="11173282" y="989665"/>
                <a:ext cx="10695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layers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0A767FF3-DA86-4E6E-9078-16CB0FE25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3282" y="989665"/>
                <a:ext cx="1069524" cy="461665"/>
              </a:xfrm>
              <a:prstGeom prst="rect">
                <a:avLst/>
              </a:prstGeom>
              <a:blipFill>
                <a:blip r:embed="rId20"/>
                <a:stretch>
                  <a:fillRect l="-571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标题 1">
            <a:extLst>
              <a:ext uri="{FF2B5EF4-FFF2-40B4-BE49-F238E27FC236}">
                <a16:creationId xmlns:a16="http://schemas.microsoft.com/office/drawing/2014/main" id="{34333859-587C-4BDA-B106-3B640C001F5F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991382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altLang="zh-CN" kern="0" dirty="0">
                <a:solidFill>
                  <a:srgbClr val="000000"/>
                </a:solidFill>
              </a:rPr>
              <a:t>10.2 </a:t>
            </a:r>
            <a:r>
              <a:rPr lang="zh-CN" altLang="en-US" kern="0" dirty="0">
                <a:solidFill>
                  <a:srgbClr val="000000"/>
                </a:solidFill>
              </a:rPr>
              <a:t>神经网络模型参数空间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84972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/>
          </p:cNvSpPr>
          <p:nvPr/>
        </p:nvSpPr>
        <p:spPr bwMode="auto">
          <a:xfrm>
            <a:off x="0" y="5589240"/>
            <a:ext cx="12192000" cy="864096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-24680" y="5425669"/>
            <a:ext cx="12216680" cy="357166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EB2B6">
                  <a:lumMod val="20000"/>
                  <a:lumOff val="80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8398"/>
            <a:ext cx="1349719" cy="4046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24680" y="6436962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    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09096AF-27B2-499C-A21C-C65C892B8B1D}"/>
              </a:ext>
            </a:extLst>
          </p:cNvPr>
          <p:cNvSpPr txBox="1">
            <a:spLocks/>
          </p:cNvSpPr>
          <p:nvPr/>
        </p:nvSpPr>
        <p:spPr bwMode="black">
          <a:xfrm>
            <a:off x="-24680" y="195789"/>
            <a:ext cx="11959517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第十讲 神经网络到深度学习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(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From Neural Networks to Deep Learning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)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Bold SemiConden" panose="020B0502040204020203" pitchFamily="34" charset="0"/>
              <a:ea typeface="黑体" pitchFamily="49" charset="-122"/>
              <a:cs typeface="+mj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11AAC-03BE-45BB-A5C8-11C5A0B0B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6DDB25A4-2273-412D-8D95-D19D77650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399" y="1477728"/>
            <a:ext cx="9965660" cy="5130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10.1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神经网络动机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Motivation of Neural Networks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10.2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神经网络模型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Neural Network Hypothesis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10.3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神经网络学习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Neural Network Learning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10.4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深度神经网络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Deep Neural Networks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693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975935-D64D-40CA-852F-17B105282CE0}"/>
              </a:ext>
            </a:extLst>
          </p:cNvPr>
          <p:cNvSpPr/>
          <p:nvPr/>
        </p:nvSpPr>
        <p:spPr>
          <a:xfrm>
            <a:off x="3716118" y="2750576"/>
            <a:ext cx="1440160" cy="1319431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3C54A6-0400-4EDE-B881-2EB5402EEE31}"/>
              </a:ext>
            </a:extLst>
          </p:cNvPr>
          <p:cNvSpPr/>
          <p:nvPr/>
        </p:nvSpPr>
        <p:spPr>
          <a:xfrm>
            <a:off x="3716118" y="4578175"/>
            <a:ext cx="1440161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6CD4F8-4D94-4C17-B19E-8E751A2B7F05}"/>
              </a:ext>
            </a:extLst>
          </p:cNvPr>
          <p:cNvSpPr/>
          <p:nvPr/>
        </p:nvSpPr>
        <p:spPr>
          <a:xfrm>
            <a:off x="1276705" y="5560983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3A8606-AC4A-4C94-B501-2358EA6048D8}"/>
              </a:ext>
            </a:extLst>
          </p:cNvPr>
          <p:cNvSpPr/>
          <p:nvPr/>
        </p:nvSpPr>
        <p:spPr>
          <a:xfrm>
            <a:off x="1276705" y="4578175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9D5387-03CB-43D0-928C-A5681733E1FC}"/>
              </a:ext>
            </a:extLst>
          </p:cNvPr>
          <p:cNvSpPr/>
          <p:nvPr/>
        </p:nvSpPr>
        <p:spPr>
          <a:xfrm>
            <a:off x="1276705" y="369239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0EBCE9-F5A8-43FF-A728-795B7F168940}"/>
              </a:ext>
            </a:extLst>
          </p:cNvPr>
          <p:cNvSpPr/>
          <p:nvPr/>
        </p:nvSpPr>
        <p:spPr>
          <a:xfrm>
            <a:off x="1276705" y="278611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FC2C71-4540-4604-B85E-B39467925E45}"/>
              </a:ext>
            </a:extLst>
          </p:cNvPr>
          <p:cNvSpPr/>
          <p:nvPr/>
        </p:nvSpPr>
        <p:spPr>
          <a:xfrm>
            <a:off x="211148" y="3838033"/>
            <a:ext cx="688243" cy="1908000"/>
          </a:xfrm>
          <a:prstGeom prst="rect">
            <a:avLst/>
          </a:prstGeom>
          <a:solidFill>
            <a:srgbClr val="BB853D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A7E7-7CC0-4BAB-854E-AB25BB046E81}"/>
              </a:ext>
            </a:extLst>
          </p:cNvPr>
          <p:cNvSpPr/>
          <p:nvPr/>
        </p:nvSpPr>
        <p:spPr>
          <a:xfrm>
            <a:off x="1276705" y="1193770"/>
            <a:ext cx="1844104" cy="1104671"/>
          </a:xfrm>
          <a:prstGeom prst="rect">
            <a:avLst/>
          </a:prstGeom>
          <a:solidFill>
            <a:srgbClr val="8EA7E6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F33858-38FE-4152-989A-1156FAE12D63}"/>
              </a:ext>
            </a:extLst>
          </p:cNvPr>
          <p:cNvSpPr txBox="1"/>
          <p:nvPr/>
        </p:nvSpPr>
        <p:spPr>
          <a:xfrm>
            <a:off x="1464625" y="128627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输入图像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07F705-9451-46DD-BE3C-269D10D3DCF8}"/>
              </a:ext>
            </a:extLst>
          </p:cNvPr>
          <p:cNvSpPr txBox="1"/>
          <p:nvPr/>
        </p:nvSpPr>
        <p:spPr>
          <a:xfrm>
            <a:off x="1452638" y="174927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特征表达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089F4-F543-4C8E-B3C4-C2D1E68DB062}"/>
              </a:ext>
            </a:extLst>
          </p:cNvPr>
          <p:cNvSpPr txBox="1"/>
          <p:nvPr/>
        </p:nvSpPr>
        <p:spPr>
          <a:xfrm>
            <a:off x="1334661" y="275809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分类器模型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0A730-0B42-4225-9A8C-7807D5748732}"/>
              </a:ext>
            </a:extLst>
          </p:cNvPr>
          <p:cNvSpPr txBox="1"/>
          <p:nvPr/>
        </p:nvSpPr>
        <p:spPr>
          <a:xfrm>
            <a:off x="1445951" y="3662545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预测结果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8F596A-6741-4A30-A062-60BBCA8025C8}"/>
              </a:ext>
            </a:extLst>
          </p:cNvPr>
          <p:cNvSpPr txBox="1"/>
          <p:nvPr/>
        </p:nvSpPr>
        <p:spPr>
          <a:xfrm>
            <a:off x="1484794" y="45348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损失函数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1FA1A0-FF1A-4A9C-861D-A098D498C94C}"/>
              </a:ext>
            </a:extLst>
          </p:cNvPr>
          <p:cNvSpPr txBox="1"/>
          <p:nvPr/>
        </p:nvSpPr>
        <p:spPr>
          <a:xfrm>
            <a:off x="1513380" y="55361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误差度量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52838D-7FEF-4573-9095-29F7BD70D9F3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1276705" y="1699764"/>
            <a:ext cx="184410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17E73-0DFD-4EFD-9361-D8C6A011B1AD}"/>
              </a:ext>
            </a:extLst>
          </p:cNvPr>
          <p:cNvSpPr txBox="1"/>
          <p:nvPr/>
        </p:nvSpPr>
        <p:spPr>
          <a:xfrm>
            <a:off x="3743263" y="456747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参数优化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9DD0AC3-2D39-45DB-8FA2-B5E043C22275}"/>
              </a:ext>
            </a:extLst>
          </p:cNvPr>
          <p:cNvSpPr/>
          <p:nvPr/>
        </p:nvSpPr>
        <p:spPr>
          <a:xfrm rot="5400000">
            <a:off x="1967924" y="2289665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AFFB3D1-61BD-432E-9A7D-7100FBE2B3C7}"/>
              </a:ext>
            </a:extLst>
          </p:cNvPr>
          <p:cNvSpPr/>
          <p:nvPr/>
        </p:nvSpPr>
        <p:spPr>
          <a:xfrm rot="5400000">
            <a:off x="2002627" y="3191402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9331DAE-CD25-45BF-AFAD-F6B1F78FF809}"/>
              </a:ext>
            </a:extLst>
          </p:cNvPr>
          <p:cNvSpPr/>
          <p:nvPr/>
        </p:nvSpPr>
        <p:spPr>
          <a:xfrm rot="5400000">
            <a:off x="2002627" y="409125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A606CD7-6A5F-4860-BA8C-86866A46A7D3}"/>
              </a:ext>
            </a:extLst>
          </p:cNvPr>
          <p:cNvSpPr/>
          <p:nvPr/>
        </p:nvSpPr>
        <p:spPr>
          <a:xfrm rot="5400000">
            <a:off x="2002626" y="502237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2" name="箭头: 直角上 31">
            <a:extLst>
              <a:ext uri="{FF2B5EF4-FFF2-40B4-BE49-F238E27FC236}">
                <a16:creationId xmlns:a16="http://schemas.microsoft.com/office/drawing/2014/main" id="{A8B664C1-CDDF-4AAA-9B20-62DC40CFE1B3}"/>
              </a:ext>
            </a:extLst>
          </p:cNvPr>
          <p:cNvSpPr/>
          <p:nvPr/>
        </p:nvSpPr>
        <p:spPr>
          <a:xfrm>
            <a:off x="3120810" y="5018999"/>
            <a:ext cx="1477210" cy="886071"/>
          </a:xfrm>
          <a:prstGeom prst="bentUp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8A7744D-2686-422C-B6E5-AB72F75C28AB}"/>
              </a:ext>
            </a:extLst>
          </p:cNvPr>
          <p:cNvSpPr/>
          <p:nvPr/>
        </p:nvSpPr>
        <p:spPr>
          <a:xfrm rot="16200000">
            <a:off x="4205365" y="4083467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3E19A420-AD26-40FA-92CA-A2970D6EC89C}"/>
              </a:ext>
            </a:extLst>
          </p:cNvPr>
          <p:cNvSpPr/>
          <p:nvPr/>
        </p:nvSpPr>
        <p:spPr>
          <a:xfrm rot="10800000">
            <a:off x="3172967" y="2869048"/>
            <a:ext cx="504102" cy="32269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442D83-A225-48D5-B662-BF9B2D23F818}"/>
              </a:ext>
            </a:extLst>
          </p:cNvPr>
          <p:cNvSpPr txBox="1"/>
          <p:nvPr/>
        </p:nvSpPr>
        <p:spPr>
          <a:xfrm>
            <a:off x="323650" y="3921149"/>
            <a:ext cx="57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真实结果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C43BF067-2AC8-4AB5-BAF1-F276EA51C4B9}"/>
              </a:ext>
            </a:extLst>
          </p:cNvPr>
          <p:cNvSpPr/>
          <p:nvPr/>
        </p:nvSpPr>
        <p:spPr>
          <a:xfrm>
            <a:off x="921516" y="4654703"/>
            <a:ext cx="355108" cy="28575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57FE8FF-C5E1-4E4C-B26E-D533955C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69" y="1190444"/>
            <a:ext cx="1156409" cy="1189858"/>
          </a:xfrm>
          <a:prstGeom prst="rect">
            <a:avLst/>
          </a:prstGeom>
          <a:ln>
            <a:solidFill>
              <a:srgbClr val="BB853D"/>
            </a:solidFill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B6E1DBE-DE93-42AD-8458-572ECDC428B4}"/>
              </a:ext>
            </a:extLst>
          </p:cNvPr>
          <p:cNvSpPr/>
          <p:nvPr/>
        </p:nvSpPr>
        <p:spPr>
          <a:xfrm>
            <a:off x="3955292" y="1129505"/>
            <a:ext cx="1266962" cy="1319429"/>
          </a:xfrm>
          <a:prstGeom prst="rect">
            <a:avLst/>
          </a:prstGeom>
          <a:ln w="38100">
            <a:solidFill>
              <a:srgbClr val="BB853D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/>
              <p:nvPr/>
            </p:nvSpPr>
            <p:spPr>
              <a:xfrm>
                <a:off x="306800" y="5200424"/>
                <a:ext cx="6421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0" y="5200424"/>
                <a:ext cx="64216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/>
              <p:nvPr/>
            </p:nvSpPr>
            <p:spPr>
              <a:xfrm>
                <a:off x="2613176" y="3602225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176" y="3602225"/>
                <a:ext cx="6421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/>
              <p:nvPr/>
            </p:nvSpPr>
            <p:spPr>
              <a:xfrm>
                <a:off x="4275539" y="3492565"/>
                <a:ext cx="1032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539" y="3492565"/>
                <a:ext cx="1032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F75EB50C-07CB-44E1-85F3-04CDF8E63C40}"/>
              </a:ext>
            </a:extLst>
          </p:cNvPr>
          <p:cNvSpPr txBox="1"/>
          <p:nvPr/>
        </p:nvSpPr>
        <p:spPr>
          <a:xfrm>
            <a:off x="3716118" y="2821449"/>
            <a:ext cx="144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分类器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模型参数空间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FF2127-75C8-445A-8015-36D36AAA8636}"/>
              </a:ext>
            </a:extLst>
          </p:cNvPr>
          <p:cNvCxnSpPr/>
          <p:nvPr/>
        </p:nvCxnSpPr>
        <p:spPr>
          <a:xfrm>
            <a:off x="1075244" y="2535703"/>
            <a:ext cx="23762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11ED13-6085-4D52-A5F9-B7328B7D0031}"/>
              </a:ext>
            </a:extLst>
          </p:cNvPr>
          <p:cNvCxnSpPr>
            <a:cxnSpLocks/>
          </p:cNvCxnSpPr>
          <p:nvPr/>
        </p:nvCxnSpPr>
        <p:spPr>
          <a:xfrm>
            <a:off x="1075244" y="2555919"/>
            <a:ext cx="0" cy="3580184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992E165-8743-44DB-A2C0-146EFD6FFD83}"/>
              </a:ext>
            </a:extLst>
          </p:cNvPr>
          <p:cNvCxnSpPr>
            <a:cxnSpLocks/>
          </p:cNvCxnSpPr>
          <p:nvPr/>
        </p:nvCxnSpPr>
        <p:spPr>
          <a:xfrm>
            <a:off x="5395724" y="4342842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F7BFCE0-289A-4199-BCFE-938A56E16019}"/>
              </a:ext>
            </a:extLst>
          </p:cNvPr>
          <p:cNvCxnSpPr>
            <a:cxnSpLocks/>
          </p:cNvCxnSpPr>
          <p:nvPr/>
        </p:nvCxnSpPr>
        <p:spPr>
          <a:xfrm>
            <a:off x="3379500" y="2546549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BBCC327-BEA9-436E-956D-7783357E7E87}"/>
              </a:ext>
            </a:extLst>
          </p:cNvPr>
          <p:cNvCxnSpPr>
            <a:cxnSpLocks/>
          </p:cNvCxnSpPr>
          <p:nvPr/>
        </p:nvCxnSpPr>
        <p:spPr>
          <a:xfrm flipH="1" flipV="1">
            <a:off x="3389398" y="4309747"/>
            <a:ext cx="2006326" cy="131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E8B2FA6-8A56-4A6F-B686-49594763AA8F}"/>
              </a:ext>
            </a:extLst>
          </p:cNvPr>
          <p:cNvCxnSpPr>
            <a:cxnSpLocks/>
          </p:cNvCxnSpPr>
          <p:nvPr/>
        </p:nvCxnSpPr>
        <p:spPr>
          <a:xfrm flipH="1">
            <a:off x="1075245" y="6136103"/>
            <a:ext cx="432047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/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𝓐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/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DA56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DA56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/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9440BC-66C5-4238-9514-807FE6D0581C}"/>
              </a:ext>
            </a:extLst>
          </p:cNvPr>
          <p:cNvSpPr/>
          <p:nvPr/>
        </p:nvSpPr>
        <p:spPr>
          <a:xfrm>
            <a:off x="5495653" y="1136745"/>
            <a:ext cx="3981104" cy="5111293"/>
          </a:xfrm>
          <a:prstGeom prst="round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38AB2C8A-9AF9-49BF-B5DB-88B23E001F16}"/>
              </a:ext>
            </a:extLst>
          </p:cNvPr>
          <p:cNvSpPr/>
          <p:nvPr/>
        </p:nvSpPr>
        <p:spPr>
          <a:xfrm>
            <a:off x="1218876" y="3588821"/>
            <a:ext cx="2009157" cy="58393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050B6EBE-6EF9-401E-B54D-98CB798D67B8}"/>
              </a:ext>
            </a:extLst>
          </p:cNvPr>
          <p:cNvSpPr/>
          <p:nvPr/>
        </p:nvSpPr>
        <p:spPr>
          <a:xfrm>
            <a:off x="1211580" y="4487829"/>
            <a:ext cx="2009157" cy="583939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EA299F0-5A09-42F3-A321-CFD3AC3B4311}"/>
              </a:ext>
            </a:extLst>
          </p:cNvPr>
          <p:cNvSpPr/>
          <p:nvPr/>
        </p:nvSpPr>
        <p:spPr>
          <a:xfrm>
            <a:off x="3642115" y="4487829"/>
            <a:ext cx="1642456" cy="633168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3" name="标题 1">
            <a:extLst>
              <a:ext uri="{FF2B5EF4-FFF2-40B4-BE49-F238E27FC236}">
                <a16:creationId xmlns:a16="http://schemas.microsoft.com/office/drawing/2014/main" id="{69E83EC7-5F3D-4D43-B557-225AB9A50213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991382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神经网络学习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62" name="TextBox 20">
            <a:extLst>
              <a:ext uri="{FF2B5EF4-FFF2-40B4-BE49-F238E27FC236}">
                <a16:creationId xmlns:a16="http://schemas.microsoft.com/office/drawing/2014/main" id="{CF460AF3-A2AC-46F2-AED4-2EAEF60B4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110" y="719536"/>
            <a:ext cx="412338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神经网络模型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" name="思想气泡: 云 27">
            <a:extLst>
              <a:ext uri="{FF2B5EF4-FFF2-40B4-BE49-F238E27FC236}">
                <a16:creationId xmlns:a16="http://schemas.microsoft.com/office/drawing/2014/main" id="{5E6EC9C4-48FF-4121-B1AC-CA7FC31976FF}"/>
              </a:ext>
            </a:extLst>
          </p:cNvPr>
          <p:cNvSpPr/>
          <p:nvPr/>
        </p:nvSpPr>
        <p:spPr>
          <a:xfrm>
            <a:off x="6192239" y="1371034"/>
            <a:ext cx="2780529" cy="2018535"/>
          </a:xfrm>
          <a:prstGeom prst="cloudCallout">
            <a:avLst>
              <a:gd name="adj1" fmla="val -84535"/>
              <a:gd name="adj2" fmla="val 39470"/>
            </a:avLst>
          </a:prstGeom>
          <a:ln w="38100">
            <a:solidFill>
              <a:srgbClr val="EFA28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9D3B1FA-7BF9-4F8D-88F1-92C29A2B956D}"/>
              </a:ext>
            </a:extLst>
          </p:cNvPr>
          <p:cNvSpPr/>
          <p:nvPr/>
        </p:nvSpPr>
        <p:spPr>
          <a:xfrm>
            <a:off x="6510807" y="1937011"/>
            <a:ext cx="20149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神经网络模型参数空间！</a:t>
            </a:r>
          </a:p>
        </p:txBody>
      </p:sp>
    </p:spTree>
    <p:extLst>
      <p:ext uri="{BB962C8B-B14F-4D97-AF65-F5344CB8AC3E}">
        <p14:creationId xmlns:p14="http://schemas.microsoft.com/office/powerpoint/2010/main" val="3253831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altLang="zh-CN" kern="0" dirty="0">
                <a:solidFill>
                  <a:srgbClr val="000000"/>
                </a:solidFill>
              </a:rPr>
              <a:t>10.1 </a:t>
            </a:r>
            <a:r>
              <a:rPr lang="zh-CN" altLang="en-US" kern="0" dirty="0">
                <a:solidFill>
                  <a:srgbClr val="000000"/>
                </a:solidFill>
              </a:rPr>
              <a:t>神经网络动机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5" y="1028882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多个感知器的线性集成</a:t>
            </a:r>
            <a:r>
              <a:rPr lang="en-US" sz="2800" b="1" kern="0" dirty="0">
                <a:solidFill>
                  <a:srgbClr val="0000FF"/>
                </a:solidFill>
                <a:latin typeface="Arial" charset="0"/>
              </a:rPr>
              <a:t>(</a:t>
            </a:r>
            <a:r>
              <a:rPr lang="en-US" sz="2800" i="1" kern="0" dirty="0">
                <a:solidFill>
                  <a:srgbClr val="0000FF"/>
                </a:solidFill>
                <a:latin typeface="Arial" charset="0"/>
              </a:rPr>
              <a:t>Linear Aggregation of </a:t>
            </a:r>
            <a:r>
              <a:rPr lang="en-US" sz="2800" i="1" kern="0" dirty="0" err="1">
                <a:solidFill>
                  <a:srgbClr val="0000FF"/>
                </a:solidFill>
                <a:latin typeface="Arial" charset="0"/>
              </a:rPr>
              <a:t>Perceptrons</a:t>
            </a:r>
            <a:r>
              <a:rPr lang="en-US" sz="2800" b="1" kern="0" dirty="0">
                <a:solidFill>
                  <a:srgbClr val="0000FF"/>
                </a:solidFill>
                <a:latin typeface="Arial" charset="0"/>
              </a:rPr>
              <a:t>)</a:t>
            </a:r>
            <a:endParaRPr kumimoji="0" lang="en-US" sz="2400" b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BD3C057-6A87-4634-9F68-821A2E022368}"/>
              </a:ext>
            </a:extLst>
          </p:cNvPr>
          <p:cNvSpPr/>
          <p:nvPr/>
        </p:nvSpPr>
        <p:spPr>
          <a:xfrm>
            <a:off x="3503724" y="1910297"/>
            <a:ext cx="720080" cy="720080"/>
          </a:xfrm>
          <a:prstGeom prst="ellipse">
            <a:avLst/>
          </a:prstGeom>
          <a:solidFill>
            <a:srgbClr val="ECE83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34EDD65-C1B1-44D9-96B5-6C1905CC2780}"/>
                  </a:ext>
                </a:extLst>
              </p:cNvPr>
              <p:cNvSpPr txBox="1"/>
              <p:nvPr/>
            </p:nvSpPr>
            <p:spPr>
              <a:xfrm>
                <a:off x="3564272" y="1903033"/>
                <a:ext cx="6480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e>
                        <m:sub>
                          <m: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34EDD65-C1B1-44D9-96B5-6C1905CC2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272" y="1903033"/>
                <a:ext cx="64807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F8260DE-F7CC-4FC2-8710-54DD6839FBC4}"/>
                  </a:ext>
                </a:extLst>
              </p:cNvPr>
              <p:cNvSpPr txBox="1"/>
              <p:nvPr/>
            </p:nvSpPr>
            <p:spPr>
              <a:xfrm>
                <a:off x="1160677" y="2418940"/>
                <a:ext cx="2285771" cy="3312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US" altLang="zh-CN" sz="24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kumimoji="0" lang="en-US" altLang="zh-CN" sz="24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kumimoji="0" lang="en-US" altLang="zh-CN" sz="2400" b="1" i="0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𝐱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kumimoji="0" lang="en-US" altLang="zh-CN" sz="24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/>
                            </m:mr>
                          </m:m>
                        </m:e>
                      </m:d>
                      <m:r>
                        <a:rPr kumimoji="0" lang="en-US" altLang="zh-CN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altLang="zh-CN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altLang="zh-CN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  <m:mr>
                                <m:e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altLang="zh-CN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F8260DE-F7CC-4FC2-8710-54DD6839F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677" y="2418940"/>
                <a:ext cx="2285771" cy="33128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8251993-1737-4E49-950E-69FB1882864F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3014401" y="2270337"/>
            <a:ext cx="489323" cy="360042"/>
          </a:xfrm>
          <a:prstGeom prst="straightConnector1">
            <a:avLst/>
          </a:prstGeom>
          <a:noFill/>
          <a:ln w="28575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4E27C16-055F-421F-B29D-C08326361E86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70534" y="2270337"/>
            <a:ext cx="633190" cy="780998"/>
          </a:xfrm>
          <a:prstGeom prst="straightConnector1">
            <a:avLst/>
          </a:prstGeom>
          <a:noFill/>
          <a:ln w="28575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C9F491C-3ED9-408B-BD23-AA51A93541E6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915819" y="2270337"/>
            <a:ext cx="587905" cy="1108670"/>
          </a:xfrm>
          <a:prstGeom prst="straightConnector1">
            <a:avLst/>
          </a:prstGeom>
          <a:noFill/>
          <a:ln w="28575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82A62D5-0956-4348-BF11-473467F70ABD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915819" y="2270337"/>
            <a:ext cx="587905" cy="1449598"/>
          </a:xfrm>
          <a:prstGeom prst="straightConnector1">
            <a:avLst/>
          </a:prstGeom>
          <a:noFill/>
          <a:ln w="28575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D1D9DB1-FFAE-4D7A-96D0-3C5DD7AB245F}"/>
              </a:ext>
            </a:extLst>
          </p:cNvPr>
          <p:cNvCxnSpPr>
            <a:cxnSpLocks/>
          </p:cNvCxnSpPr>
          <p:nvPr/>
        </p:nvCxnSpPr>
        <p:spPr>
          <a:xfrm flipV="1">
            <a:off x="2870534" y="2370893"/>
            <a:ext cx="630015" cy="1709194"/>
          </a:xfrm>
          <a:prstGeom prst="straightConnector1">
            <a:avLst/>
          </a:prstGeom>
          <a:noFill/>
          <a:ln w="28575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5349806-7EDD-419D-BA00-37216DD25E2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67359" y="2270337"/>
            <a:ext cx="636365" cy="2198516"/>
          </a:xfrm>
          <a:prstGeom prst="straightConnector1">
            <a:avLst/>
          </a:prstGeom>
          <a:noFill/>
          <a:ln w="28575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CB30D4B-E7FF-4C66-9E00-93DD22042BDC}"/>
              </a:ext>
            </a:extLst>
          </p:cNvPr>
          <p:cNvCxnSpPr>
            <a:cxnSpLocks/>
          </p:cNvCxnSpPr>
          <p:nvPr/>
        </p:nvCxnSpPr>
        <p:spPr>
          <a:xfrm flipV="1">
            <a:off x="2912644" y="2370893"/>
            <a:ext cx="568030" cy="3173056"/>
          </a:xfrm>
          <a:prstGeom prst="straightConnector1">
            <a:avLst/>
          </a:prstGeom>
          <a:noFill/>
          <a:ln w="28575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7B3067F-2186-4108-9076-13FF6F5148EB}"/>
                  </a:ext>
                </a:extLst>
              </p:cNvPr>
              <p:cNvSpPr txBox="1"/>
              <p:nvPr/>
            </p:nvSpPr>
            <p:spPr>
              <a:xfrm>
                <a:off x="2968363" y="2518386"/>
                <a:ext cx="6480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7B3067F-2186-4108-9076-13FF6F514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363" y="2518386"/>
                <a:ext cx="64807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368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神经网络学习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A9AE50A-5102-4407-8FCC-F2A1B770A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51" y="1081483"/>
            <a:ext cx="7282082" cy="2748967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B8CBA35-294B-4095-85CB-C1083426F7AC}"/>
              </a:ext>
            </a:extLst>
          </p:cNvPr>
          <p:cNvSpPr/>
          <p:nvPr/>
        </p:nvSpPr>
        <p:spPr>
          <a:xfrm>
            <a:off x="986656" y="3718494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符号含义：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91029F4-8DF0-489B-9516-36FDA6DA1901}"/>
                  </a:ext>
                </a:extLst>
              </p:cNvPr>
              <p:cNvSpPr/>
              <p:nvPr/>
            </p:nvSpPr>
            <p:spPr>
              <a:xfrm>
                <a:off x="1225862" y="4370878"/>
                <a:ext cx="2611484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e>
                      <m:sup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：网络的第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层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91029F4-8DF0-489B-9516-36FDA6DA1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862" y="4370878"/>
                <a:ext cx="2611484" cy="476990"/>
              </a:xfrm>
              <a:prstGeom prst="rect">
                <a:avLst/>
              </a:prstGeom>
              <a:blipFill>
                <a:blip r:embed="rId4"/>
                <a:stretch>
                  <a:fillRect t="-6410" r="-2804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B92FA6-19A0-410C-80B2-B17FCD039339}"/>
              </a:ext>
            </a:extLst>
          </p:cNvPr>
          <p:cNvGrpSpPr/>
          <p:nvPr/>
        </p:nvGrpSpPr>
        <p:grpSpPr>
          <a:xfrm>
            <a:off x="7897726" y="989665"/>
            <a:ext cx="3307618" cy="1279899"/>
            <a:chOff x="947146" y="4124808"/>
            <a:chExt cx="3307618" cy="12798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EE26E11A-1CFE-4C91-AC05-039981AA4551}"/>
                    </a:ext>
                  </a:extLst>
                </p:cNvPr>
                <p:cNvSpPr/>
                <p:nvPr/>
              </p:nvSpPr>
              <p:spPr>
                <a:xfrm>
                  <a:off x="1663736" y="4133269"/>
                  <a:ext cx="2550760" cy="127143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marL="0" marR="0" lvl="0" indent="0" algn="di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:</m:t>
                        </m:r>
                        <m:d>
                          <m:dPr>
                            <m:begChr m:val="{"/>
                            <m:endChr m:val=""/>
                            <m:ctrlP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altLang="zh-CN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≤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≤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𝐿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0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≤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≤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(</m:t>
                                      </m:r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𝑙</m:t>
                                      </m:r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−1)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≤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≤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(</m:t>
                                      </m:r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𝑙</m:t>
                                      </m:r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EE26E11A-1CFE-4C91-AC05-039981AA45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3736" y="4133269"/>
                  <a:ext cx="2550760" cy="127143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06A89E37-FDB1-4414-A422-A40C8B25BB7E}"/>
                    </a:ext>
                  </a:extLst>
                </p:cNvPr>
                <p:cNvSpPr/>
                <p:nvPr/>
              </p:nvSpPr>
              <p:spPr>
                <a:xfrm>
                  <a:off x="947146" y="4346490"/>
                  <a:ext cx="845820" cy="689612"/>
                </a:xfrm>
                <a:prstGeom prst="rect">
                  <a:avLst/>
                </a:prstGeom>
                <a:solidFill>
                  <a:srgbClr val="4D4D4D"/>
                </a:solidFill>
              </p:spPr>
              <p:txBody>
                <a:bodyPr wrap="square">
                  <a:spAutoFit/>
                </a:bodyPr>
                <a:lstStyle/>
                <a:p>
                  <a:pPr marL="0" marR="0" lvl="0" indent="0" algn="di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zh-C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2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kumimoji="0" lang="en-US" altLang="zh-C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𝑖𝑗</m:t>
                            </m:r>
                          </m:sub>
                          <m:sup>
                            <m:r>
                              <a:rPr kumimoji="0" lang="en-US" altLang="zh-C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</m:t>
                            </m:r>
                            <m:r>
                              <a:rPr kumimoji="0" lang="en-US" altLang="zh-C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06A89E37-FDB1-4414-A422-A40C8B25BB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146" y="4346490"/>
                  <a:ext cx="845820" cy="6896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9BEB02FF-AF5B-4D7E-BBBC-1ADF7530D810}"/>
                    </a:ext>
                  </a:extLst>
                </p:cNvPr>
                <p:cNvSpPr/>
                <p:nvPr/>
              </p:nvSpPr>
              <p:spPr>
                <a:xfrm>
                  <a:off x="2138159" y="4124808"/>
                  <a:ext cx="1520416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brk m:alnAt="7"/>
                          </m:rP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≤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𝑙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≤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𝐿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9BEB02FF-AF5B-4D7E-BBBC-1ADF7530D8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8159" y="4124808"/>
                  <a:ext cx="1520416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F3CC5B13-8154-431D-A7E5-016D8BAE4800}"/>
                    </a:ext>
                  </a:extLst>
                </p:cNvPr>
                <p:cNvSpPr/>
                <p:nvPr/>
              </p:nvSpPr>
              <p:spPr>
                <a:xfrm>
                  <a:off x="2138159" y="4502019"/>
                  <a:ext cx="2116605" cy="47699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≤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≤</m:t>
                        </m:r>
                        <m:sSup>
                          <m:sSupPr>
                            <m:ctrlP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p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𝑙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−1)</m:t>
                            </m:r>
                          </m:sup>
                        </m:sSup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F3CC5B13-8154-431D-A7E5-016D8BAE48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8159" y="4502019"/>
                  <a:ext cx="2116605" cy="47699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E026D0DC-E6AF-47B9-925D-BAD79FD7564F}"/>
                    </a:ext>
                  </a:extLst>
                </p:cNvPr>
                <p:cNvSpPr/>
                <p:nvPr/>
              </p:nvSpPr>
              <p:spPr>
                <a:xfrm>
                  <a:off x="2168236" y="4921055"/>
                  <a:ext cx="1831591" cy="47699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≤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≤</m:t>
                        </m:r>
                        <m:sSup>
                          <m:sSupPr>
                            <m:ctrlP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p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𝑙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E026D0DC-E6AF-47B9-925D-BAD79FD756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8236" y="4921055"/>
                  <a:ext cx="1831591" cy="47699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BCB535C-780B-4016-AF0B-6331EE999991}"/>
              </a:ext>
            </a:extLst>
          </p:cNvPr>
          <p:cNvGrpSpPr/>
          <p:nvPr/>
        </p:nvGrpSpPr>
        <p:grpSpPr>
          <a:xfrm>
            <a:off x="7895824" y="2278025"/>
            <a:ext cx="3360326" cy="1201355"/>
            <a:chOff x="947146" y="5286102"/>
            <a:chExt cx="3360326" cy="12013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DB7F07A0-77B9-4B69-B289-8A73ABAB19E0}"/>
                    </a:ext>
                  </a:extLst>
                </p:cNvPr>
                <p:cNvSpPr/>
                <p:nvPr/>
              </p:nvSpPr>
              <p:spPr>
                <a:xfrm>
                  <a:off x="947146" y="5615479"/>
                  <a:ext cx="733855" cy="604268"/>
                </a:xfrm>
                <a:prstGeom prst="rect">
                  <a:avLst/>
                </a:prstGeom>
                <a:solidFill>
                  <a:srgbClr val="B2B2FF"/>
                </a:solidFill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  <m:sup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DB7F07A0-77B9-4B69-B289-8A73ABAB19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146" y="5615479"/>
                  <a:ext cx="733855" cy="60426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3D32E734-F35C-492A-A39B-73365A16AFA4}"/>
                    </a:ext>
                  </a:extLst>
                </p:cNvPr>
                <p:cNvSpPr/>
                <p:nvPr/>
              </p:nvSpPr>
              <p:spPr>
                <a:xfrm>
                  <a:off x="1752670" y="5286102"/>
                  <a:ext cx="2554802" cy="12013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=0</m:t>
                            </m:r>
                          </m:sub>
                          <m:sup>
                            <m:sSup>
                              <m:sSupPr>
                                <m:ctrlP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𝑙</m:t>
                                </m:r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−1)</m:t>
                                </m:r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24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𝑙</m:t>
                                </m:r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𝑙</m:t>
                                </m:r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−1)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3D32E734-F35C-492A-A39B-73365A16AF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2670" y="5286102"/>
                  <a:ext cx="2554802" cy="120135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34638B4-C2E8-4CBC-BA85-9FC8196C2037}"/>
              </a:ext>
            </a:extLst>
          </p:cNvPr>
          <p:cNvGrpSpPr/>
          <p:nvPr/>
        </p:nvGrpSpPr>
        <p:grpSpPr>
          <a:xfrm>
            <a:off x="7895824" y="3509441"/>
            <a:ext cx="4346982" cy="1271438"/>
            <a:chOff x="4942892" y="5237730"/>
            <a:chExt cx="4346982" cy="12714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4FC8FD08-5E81-4C32-9336-737F918672A7}"/>
                    </a:ext>
                  </a:extLst>
                </p:cNvPr>
                <p:cNvSpPr/>
                <p:nvPr/>
              </p:nvSpPr>
              <p:spPr>
                <a:xfrm>
                  <a:off x="4942892" y="5611008"/>
                  <a:ext cx="734880" cy="604268"/>
                </a:xfrm>
                <a:prstGeom prst="rect">
                  <a:avLst/>
                </a:prstGeom>
                <a:solidFill>
                  <a:srgbClr val="FFB2B2"/>
                </a:solidFill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  <m:sup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4FC8FD08-5E81-4C32-9336-737F918672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2892" y="5611008"/>
                  <a:ext cx="734880" cy="60426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C96C4D1D-53D9-463F-BE9D-17192AB16E30}"/>
                    </a:ext>
                  </a:extLst>
                </p:cNvPr>
                <p:cNvSpPr/>
                <p:nvPr/>
              </p:nvSpPr>
              <p:spPr>
                <a:xfrm>
                  <a:off x="5592388" y="5237730"/>
                  <a:ext cx="3697486" cy="12714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kumimoji="0" lang="en-US" altLang="zh-CN" sz="2400" b="0" i="0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t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altLang="zh-CN" sz="2400" b="0" i="0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anh</m:t>
                                  </m:r>
                                  <m:r>
                                    <m:rPr>
                                      <m:brk m:alnAt="7"/>
                                    </m:rPr>
                                    <a:rPr kumimoji="0" lang="en-US" altLang="zh-CN" sz="24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⁡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(</m:t>
                                      </m:r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m:rPr>
                                      <m:brk m:alnAt="7"/>
                                    </m:rPr>
                                    <a:rPr kumimoji="0" lang="en-US" altLang="zh-CN" sz="24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/>
                                      <m:e>
                                        <m:r>
                                          <a:rPr kumimoji="0" lang="en-US" altLang="zh-CN" sz="24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𝑖𝑓</m:t>
                                        </m:r>
                                        <m:r>
                                          <a:rPr kumimoji="0" lang="en-US" altLang="zh-CN" sz="24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a:rPr kumimoji="0" lang="en-US" altLang="zh-CN" sz="24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𝑙</m:t>
                                        </m:r>
                                        <m:r>
                                          <a:rPr kumimoji="0" lang="en-US" altLang="zh-CN" sz="24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&lt;</m:t>
                                        </m:r>
                                        <m:r>
                                          <a:rPr kumimoji="0" lang="en-US" altLang="zh-CN" sz="24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𝐿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(</m:t>
                                      </m:r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  <m:e>
                                        <m:r>
                                          <a:rPr kumimoji="0" lang="en-US" altLang="zh-CN" sz="24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𝑖𝑓</m:t>
                                        </m:r>
                                        <m:r>
                                          <a:rPr kumimoji="0" lang="en-US" altLang="zh-CN" sz="24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a:rPr kumimoji="0" lang="en-US" altLang="zh-CN" sz="24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𝑙</m:t>
                                        </m:r>
                                        <m:r>
                                          <a:rPr kumimoji="0" lang="en-US" altLang="zh-CN" sz="24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=</m:t>
                                        </m:r>
                                        <m:r>
                                          <a:rPr kumimoji="0" lang="en-US" altLang="zh-CN" sz="24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𝐿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C96C4D1D-53D9-463F-BE9D-17192AB16E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2388" y="5237730"/>
                  <a:ext cx="3697486" cy="127143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6945A3F4-B402-4723-B6FF-1C70A85166C2}"/>
                  </a:ext>
                </a:extLst>
              </p:cNvPr>
              <p:cNvSpPr/>
              <p:nvPr/>
            </p:nvSpPr>
            <p:spPr>
              <a:xfrm>
                <a:off x="1165347" y="4780879"/>
                <a:ext cx="6663103" cy="604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𝑖𝑗</m:t>
                        </m:r>
                      </m:sub>
                      <m:sup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sup>
                    </m:sSubSup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：网络的第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  <m:r>
                      <a:rPr kumimoji="0" lang="en-US" altLang="zh-CN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−1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层到第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层的权系数矩阵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6945A3F4-B402-4723-B6FF-1C70A85166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347" y="4780879"/>
                <a:ext cx="6663103" cy="604268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3338B89-69D5-498B-8C60-F1D05AE0C318}"/>
                  </a:ext>
                </a:extLst>
              </p:cNvPr>
              <p:cNvSpPr/>
              <p:nvPr/>
            </p:nvSpPr>
            <p:spPr>
              <a:xfrm>
                <a:off x="1225862" y="5320044"/>
                <a:ext cx="6311334" cy="604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sup>
                    </m:sSubSup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：网络第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层第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个神经元的输入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3338B89-69D5-498B-8C60-F1D05AE0C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862" y="5320044"/>
                <a:ext cx="6311334" cy="604268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B78CDD5-242B-48C5-9D7E-3AA5109BC3E6}"/>
                  </a:ext>
                </a:extLst>
              </p:cNvPr>
              <p:cNvSpPr/>
              <p:nvPr/>
            </p:nvSpPr>
            <p:spPr>
              <a:xfrm>
                <a:off x="1225862" y="5848070"/>
                <a:ext cx="6453244" cy="604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sup>
                    </m:sSubSup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：网络第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层第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个神经元的输出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B78CDD5-242B-48C5-9D7E-3AA5109BC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862" y="5848070"/>
                <a:ext cx="6453244" cy="604268"/>
              </a:xfrm>
              <a:prstGeom prst="rect">
                <a:avLst/>
              </a:prstGeom>
              <a:blipFill>
                <a:blip r:embed="rId1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97DC0C5F-9082-4494-8C48-F019A3AFB14D}"/>
              </a:ext>
            </a:extLst>
          </p:cNvPr>
          <p:cNvCxnSpPr>
            <a:cxnSpLocks/>
          </p:cNvCxnSpPr>
          <p:nvPr/>
        </p:nvCxnSpPr>
        <p:spPr>
          <a:xfrm flipH="1">
            <a:off x="7602211" y="1013460"/>
            <a:ext cx="62345" cy="5404354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F2000A4C-397D-4212-A7C7-63E930D5160C}"/>
                  </a:ext>
                </a:extLst>
              </p:cNvPr>
              <p:cNvSpPr/>
              <p:nvPr/>
            </p:nvSpPr>
            <p:spPr>
              <a:xfrm>
                <a:off x="7868918" y="4924018"/>
                <a:ext cx="4241119" cy="1307602"/>
              </a:xfrm>
              <a:prstGeom prst="rect">
                <a:avLst/>
              </a:prstGeom>
              <a:solidFill>
                <a:srgbClr val="DDE6FD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将输入样本</a:t>
                </a:r>
                <a14:m>
                  <m:oMath xmlns:m="http://schemas.openxmlformats.org/officeDocument/2006/math">
                    <m:r>
                      <a:rPr kumimoji="0" lang="en-US" altLang="zh-CN" sz="24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𝐱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作为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input layer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，经过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hidden layers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𝐱</m:t>
                        </m:r>
                      </m:e>
                      <m:sup>
                        <m:r>
                          <a:rPr kumimoji="0" lang="en-US" altLang="zh-CN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  <m:r>
                          <a:rPr kumimoji="0" lang="en-US" altLang="zh-CN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sup>
                    </m:sSup>
                    <m:r>
                      <a:rPr kumimoji="0" lang="en-US" altLang="zh-CN" sz="24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，在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output layer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去预测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  <m:sup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sup>
                    </m:sSubSup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F2000A4C-397D-4212-A7C7-63E930D516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918" y="4924018"/>
                <a:ext cx="4241119" cy="1307602"/>
              </a:xfrm>
              <a:prstGeom prst="rect">
                <a:avLst/>
              </a:prstGeom>
              <a:blipFill>
                <a:blip r:embed="rId17"/>
                <a:stretch>
                  <a:fillRect l="-2299" t="-3738" r="-1006" b="-84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13B1E55-CFBD-41D0-B936-8710AA850559}"/>
                  </a:ext>
                </a:extLst>
              </p:cNvPr>
              <p:cNvSpPr/>
              <p:nvPr/>
            </p:nvSpPr>
            <p:spPr>
              <a:xfrm>
                <a:off x="11155649" y="1416652"/>
                <a:ext cx="11047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inputs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13B1E55-CFBD-41D0-B936-8710AA8505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5649" y="1416652"/>
                <a:ext cx="1104790" cy="461665"/>
              </a:xfrm>
              <a:prstGeom prst="rect">
                <a:avLst/>
              </a:prstGeom>
              <a:blipFill>
                <a:blip r:embed="rId1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8E33021D-B320-4279-B273-1AA55BE0BDB0}"/>
                  </a:ext>
                </a:extLst>
              </p:cNvPr>
              <p:cNvSpPr/>
              <p:nvPr/>
            </p:nvSpPr>
            <p:spPr>
              <a:xfrm>
                <a:off x="10984708" y="1786162"/>
                <a:ext cx="12859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outputs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8E33021D-B320-4279-B273-1AA55BE0B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4708" y="1786162"/>
                <a:ext cx="1285928" cy="461665"/>
              </a:xfrm>
              <a:prstGeom prst="rect">
                <a:avLst/>
              </a:prstGeom>
              <a:blipFill>
                <a:blip r:embed="rId1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0A767FF3-DA86-4E6E-9078-16CB0FE2593A}"/>
                  </a:ext>
                </a:extLst>
              </p:cNvPr>
              <p:cNvSpPr/>
              <p:nvPr/>
            </p:nvSpPr>
            <p:spPr>
              <a:xfrm>
                <a:off x="11173282" y="989665"/>
                <a:ext cx="10695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layers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0A767FF3-DA86-4E6E-9078-16CB0FE25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3282" y="989665"/>
                <a:ext cx="1069524" cy="461665"/>
              </a:xfrm>
              <a:prstGeom prst="rect">
                <a:avLst/>
              </a:prstGeom>
              <a:blipFill>
                <a:blip r:embed="rId20"/>
                <a:stretch>
                  <a:fillRect l="-571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488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神经网络</a:t>
            </a:r>
            <a:r>
              <a:rPr lang="zh-CN" altLang="en-US" kern="0" dirty="0">
                <a:solidFill>
                  <a:srgbClr val="000000"/>
                </a:solidFill>
              </a:rPr>
              <a:t>学习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A9AE50A-5102-4407-8FCC-F2A1B770A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29" y="1715464"/>
            <a:ext cx="7282082" cy="27489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91029F4-8DF0-489B-9516-36FDA6DA1901}"/>
                  </a:ext>
                </a:extLst>
              </p:cNvPr>
              <p:cNvSpPr/>
              <p:nvPr/>
            </p:nvSpPr>
            <p:spPr>
              <a:xfrm>
                <a:off x="1225862" y="4370878"/>
                <a:ext cx="2611484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e>
                      <m:sup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：网络的第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层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91029F4-8DF0-489B-9516-36FDA6DA1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862" y="4370878"/>
                <a:ext cx="2611484" cy="476990"/>
              </a:xfrm>
              <a:prstGeom prst="rect">
                <a:avLst/>
              </a:prstGeom>
              <a:blipFill>
                <a:blip r:embed="rId4"/>
                <a:stretch>
                  <a:fillRect t="-6410" r="-2804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B92FA6-19A0-410C-80B2-B17FCD039339}"/>
              </a:ext>
            </a:extLst>
          </p:cNvPr>
          <p:cNvGrpSpPr/>
          <p:nvPr/>
        </p:nvGrpSpPr>
        <p:grpSpPr>
          <a:xfrm>
            <a:off x="7897726" y="989665"/>
            <a:ext cx="3307618" cy="1279899"/>
            <a:chOff x="947146" y="4124808"/>
            <a:chExt cx="3307618" cy="12798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EE26E11A-1CFE-4C91-AC05-039981AA4551}"/>
                    </a:ext>
                  </a:extLst>
                </p:cNvPr>
                <p:cNvSpPr/>
                <p:nvPr/>
              </p:nvSpPr>
              <p:spPr>
                <a:xfrm>
                  <a:off x="1663736" y="4133269"/>
                  <a:ext cx="2550760" cy="127143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marL="0" marR="0" lvl="0" indent="0" algn="di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:</m:t>
                        </m:r>
                        <m:d>
                          <m:dPr>
                            <m:begChr m:val="{"/>
                            <m:endChr m:val=""/>
                            <m:ctrlP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altLang="zh-CN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≤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≤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𝐿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0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≤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≤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(</m:t>
                                      </m:r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𝑙</m:t>
                                      </m:r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−1)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≤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≤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(</m:t>
                                      </m:r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𝑙</m:t>
                                      </m:r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EE26E11A-1CFE-4C91-AC05-039981AA45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3736" y="4133269"/>
                  <a:ext cx="2550760" cy="127143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06A89E37-FDB1-4414-A422-A40C8B25BB7E}"/>
                    </a:ext>
                  </a:extLst>
                </p:cNvPr>
                <p:cNvSpPr/>
                <p:nvPr/>
              </p:nvSpPr>
              <p:spPr>
                <a:xfrm>
                  <a:off x="947146" y="4346490"/>
                  <a:ext cx="845820" cy="689612"/>
                </a:xfrm>
                <a:prstGeom prst="rect">
                  <a:avLst/>
                </a:prstGeom>
                <a:solidFill>
                  <a:srgbClr val="4D4D4D"/>
                </a:solidFill>
              </p:spPr>
              <p:txBody>
                <a:bodyPr wrap="square">
                  <a:spAutoFit/>
                </a:bodyPr>
                <a:lstStyle/>
                <a:p>
                  <a:pPr marL="0" marR="0" lvl="0" indent="0" algn="di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zh-C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2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kumimoji="0" lang="en-US" altLang="zh-C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𝑖𝑗</m:t>
                            </m:r>
                          </m:sub>
                          <m:sup>
                            <m:r>
                              <a:rPr kumimoji="0" lang="en-US" altLang="zh-C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</m:t>
                            </m:r>
                            <m:r>
                              <a:rPr kumimoji="0" lang="en-US" altLang="zh-C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06A89E37-FDB1-4414-A422-A40C8B25BB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146" y="4346490"/>
                  <a:ext cx="845820" cy="6896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9BEB02FF-AF5B-4D7E-BBBC-1ADF7530D810}"/>
                    </a:ext>
                  </a:extLst>
                </p:cNvPr>
                <p:cNvSpPr/>
                <p:nvPr/>
              </p:nvSpPr>
              <p:spPr>
                <a:xfrm>
                  <a:off x="2138159" y="4124808"/>
                  <a:ext cx="1520416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brk m:alnAt="7"/>
                          </m:rP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≤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𝑙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≤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𝐿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9BEB02FF-AF5B-4D7E-BBBC-1ADF7530D8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8159" y="4124808"/>
                  <a:ext cx="1520416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F3CC5B13-8154-431D-A7E5-016D8BAE4800}"/>
                    </a:ext>
                  </a:extLst>
                </p:cNvPr>
                <p:cNvSpPr/>
                <p:nvPr/>
              </p:nvSpPr>
              <p:spPr>
                <a:xfrm>
                  <a:off x="2138159" y="4502019"/>
                  <a:ext cx="2116605" cy="47699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≤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≤</m:t>
                        </m:r>
                        <m:sSup>
                          <m:sSupPr>
                            <m:ctrlP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p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𝑙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−1)</m:t>
                            </m:r>
                          </m:sup>
                        </m:sSup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F3CC5B13-8154-431D-A7E5-016D8BAE48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8159" y="4502019"/>
                  <a:ext cx="2116605" cy="47699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E026D0DC-E6AF-47B9-925D-BAD79FD7564F}"/>
                    </a:ext>
                  </a:extLst>
                </p:cNvPr>
                <p:cNvSpPr/>
                <p:nvPr/>
              </p:nvSpPr>
              <p:spPr>
                <a:xfrm>
                  <a:off x="2168236" y="4921055"/>
                  <a:ext cx="1831591" cy="47699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≤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≤</m:t>
                        </m:r>
                        <m:sSup>
                          <m:sSupPr>
                            <m:ctrlP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p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𝑙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E026D0DC-E6AF-47B9-925D-BAD79FD756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8236" y="4921055"/>
                  <a:ext cx="1831591" cy="47699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BCB535C-780B-4016-AF0B-6331EE999991}"/>
              </a:ext>
            </a:extLst>
          </p:cNvPr>
          <p:cNvGrpSpPr/>
          <p:nvPr/>
        </p:nvGrpSpPr>
        <p:grpSpPr>
          <a:xfrm>
            <a:off x="7895824" y="2278025"/>
            <a:ext cx="3360326" cy="1201355"/>
            <a:chOff x="947146" y="5286102"/>
            <a:chExt cx="3360326" cy="12013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DB7F07A0-77B9-4B69-B289-8A73ABAB19E0}"/>
                    </a:ext>
                  </a:extLst>
                </p:cNvPr>
                <p:cNvSpPr/>
                <p:nvPr/>
              </p:nvSpPr>
              <p:spPr>
                <a:xfrm>
                  <a:off x="947146" y="5615479"/>
                  <a:ext cx="733855" cy="604268"/>
                </a:xfrm>
                <a:prstGeom prst="rect">
                  <a:avLst/>
                </a:prstGeom>
                <a:solidFill>
                  <a:srgbClr val="B2B2FF"/>
                </a:solidFill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  <m:sup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DB7F07A0-77B9-4B69-B289-8A73ABAB19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146" y="5615479"/>
                  <a:ext cx="733855" cy="60426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3D32E734-F35C-492A-A39B-73365A16AFA4}"/>
                    </a:ext>
                  </a:extLst>
                </p:cNvPr>
                <p:cNvSpPr/>
                <p:nvPr/>
              </p:nvSpPr>
              <p:spPr>
                <a:xfrm>
                  <a:off x="1752670" y="5286102"/>
                  <a:ext cx="2554802" cy="12013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=0</m:t>
                            </m:r>
                          </m:sub>
                          <m:sup>
                            <m:sSup>
                              <m:sSupPr>
                                <m:ctrlP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𝑙</m:t>
                                </m:r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−1)</m:t>
                                </m:r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24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𝑙</m:t>
                                </m:r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𝑙</m:t>
                                </m:r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−1)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3D32E734-F35C-492A-A39B-73365A16AF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2670" y="5286102"/>
                  <a:ext cx="2554802" cy="120135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34638B4-C2E8-4CBC-BA85-9FC8196C2037}"/>
              </a:ext>
            </a:extLst>
          </p:cNvPr>
          <p:cNvGrpSpPr/>
          <p:nvPr/>
        </p:nvGrpSpPr>
        <p:grpSpPr>
          <a:xfrm>
            <a:off x="7895824" y="3509441"/>
            <a:ext cx="4346982" cy="1271438"/>
            <a:chOff x="4942892" y="5237730"/>
            <a:chExt cx="4346982" cy="12714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4FC8FD08-5E81-4C32-9336-737F918672A7}"/>
                    </a:ext>
                  </a:extLst>
                </p:cNvPr>
                <p:cNvSpPr/>
                <p:nvPr/>
              </p:nvSpPr>
              <p:spPr>
                <a:xfrm>
                  <a:off x="4942892" y="5611008"/>
                  <a:ext cx="734880" cy="604268"/>
                </a:xfrm>
                <a:prstGeom prst="rect">
                  <a:avLst/>
                </a:prstGeom>
                <a:solidFill>
                  <a:srgbClr val="FFB2B2"/>
                </a:solidFill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  <m:sup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4FC8FD08-5E81-4C32-9336-737F918672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2892" y="5611008"/>
                  <a:ext cx="734880" cy="60426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C96C4D1D-53D9-463F-BE9D-17192AB16E30}"/>
                    </a:ext>
                  </a:extLst>
                </p:cNvPr>
                <p:cNvSpPr/>
                <p:nvPr/>
              </p:nvSpPr>
              <p:spPr>
                <a:xfrm>
                  <a:off x="5592388" y="5237730"/>
                  <a:ext cx="3697486" cy="12714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kumimoji="0" lang="en-US" altLang="zh-CN" sz="2400" b="0" i="0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t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altLang="zh-CN" sz="2400" b="0" i="0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anh</m:t>
                                  </m:r>
                                  <m:r>
                                    <m:rPr>
                                      <m:brk m:alnAt="7"/>
                                    </m:rPr>
                                    <a:rPr kumimoji="0" lang="en-US" altLang="zh-CN" sz="24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⁡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(</m:t>
                                      </m:r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m:rPr>
                                      <m:brk m:alnAt="7"/>
                                    </m:rPr>
                                    <a:rPr kumimoji="0" lang="en-US" altLang="zh-CN" sz="24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/>
                                      <m:e>
                                        <m:r>
                                          <a:rPr kumimoji="0" lang="en-US" altLang="zh-CN" sz="24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𝑖𝑓</m:t>
                                        </m:r>
                                        <m:r>
                                          <a:rPr kumimoji="0" lang="en-US" altLang="zh-CN" sz="24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a:rPr kumimoji="0" lang="en-US" altLang="zh-CN" sz="24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𝑙</m:t>
                                        </m:r>
                                        <m:r>
                                          <a:rPr kumimoji="0" lang="en-US" altLang="zh-CN" sz="24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&lt;</m:t>
                                        </m:r>
                                        <m:r>
                                          <a:rPr kumimoji="0" lang="en-US" altLang="zh-CN" sz="24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𝐿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(</m:t>
                                      </m:r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  <m:e>
                                        <m:r>
                                          <a:rPr kumimoji="0" lang="en-US" altLang="zh-CN" sz="24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𝑖𝑓</m:t>
                                        </m:r>
                                        <m:r>
                                          <a:rPr kumimoji="0" lang="en-US" altLang="zh-CN" sz="24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a:rPr kumimoji="0" lang="en-US" altLang="zh-CN" sz="24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𝑙</m:t>
                                        </m:r>
                                        <m:r>
                                          <a:rPr kumimoji="0" lang="en-US" altLang="zh-CN" sz="24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=</m:t>
                                        </m:r>
                                        <m:r>
                                          <a:rPr kumimoji="0" lang="en-US" altLang="zh-CN" sz="24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𝐿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C96C4D1D-53D9-463F-BE9D-17192AB16E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2388" y="5237730"/>
                  <a:ext cx="3697486" cy="127143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6945A3F4-B402-4723-B6FF-1C70A85166C2}"/>
                  </a:ext>
                </a:extLst>
              </p:cNvPr>
              <p:cNvSpPr/>
              <p:nvPr/>
            </p:nvSpPr>
            <p:spPr>
              <a:xfrm>
                <a:off x="1165347" y="4780879"/>
                <a:ext cx="6663103" cy="604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𝑖𝑗</m:t>
                        </m:r>
                      </m:sub>
                      <m:sup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sup>
                    </m:sSubSup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：网络的第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  <m:r>
                      <a:rPr kumimoji="0" lang="en-US" altLang="zh-CN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−1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层到第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层的权系数矩阵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6945A3F4-B402-4723-B6FF-1C70A85166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347" y="4780879"/>
                <a:ext cx="6663103" cy="604268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3338B89-69D5-498B-8C60-F1D05AE0C318}"/>
                  </a:ext>
                </a:extLst>
              </p:cNvPr>
              <p:cNvSpPr/>
              <p:nvPr/>
            </p:nvSpPr>
            <p:spPr>
              <a:xfrm>
                <a:off x="1225862" y="5320044"/>
                <a:ext cx="6311334" cy="604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sup>
                    </m:sSubSup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：网络第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层第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个神经元的输入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3338B89-69D5-498B-8C60-F1D05AE0C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862" y="5320044"/>
                <a:ext cx="6311334" cy="604268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B78CDD5-242B-48C5-9D7E-3AA5109BC3E6}"/>
                  </a:ext>
                </a:extLst>
              </p:cNvPr>
              <p:cNvSpPr/>
              <p:nvPr/>
            </p:nvSpPr>
            <p:spPr>
              <a:xfrm>
                <a:off x="1225862" y="5848070"/>
                <a:ext cx="6453244" cy="604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sup>
                    </m:sSubSup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：网络第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层第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个神经元的输出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B78CDD5-242B-48C5-9D7E-3AA5109BC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862" y="5848070"/>
                <a:ext cx="6453244" cy="604268"/>
              </a:xfrm>
              <a:prstGeom prst="rect">
                <a:avLst/>
              </a:prstGeom>
              <a:blipFill>
                <a:blip r:embed="rId1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97DC0C5F-9082-4494-8C48-F019A3AFB14D}"/>
              </a:ext>
            </a:extLst>
          </p:cNvPr>
          <p:cNvCxnSpPr>
            <a:cxnSpLocks/>
          </p:cNvCxnSpPr>
          <p:nvPr/>
        </p:nvCxnSpPr>
        <p:spPr>
          <a:xfrm flipH="1">
            <a:off x="7602211" y="1013460"/>
            <a:ext cx="62345" cy="5404354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F2000A4C-397D-4212-A7C7-63E930D5160C}"/>
                  </a:ext>
                </a:extLst>
              </p:cNvPr>
              <p:cNvSpPr/>
              <p:nvPr/>
            </p:nvSpPr>
            <p:spPr>
              <a:xfrm>
                <a:off x="7868918" y="4924018"/>
                <a:ext cx="4241119" cy="1307602"/>
              </a:xfrm>
              <a:prstGeom prst="rect">
                <a:avLst/>
              </a:prstGeom>
              <a:solidFill>
                <a:srgbClr val="DDE6FD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将输入样本</a:t>
                </a:r>
                <a14:m>
                  <m:oMath xmlns:m="http://schemas.openxmlformats.org/officeDocument/2006/math">
                    <m:r>
                      <a:rPr kumimoji="0" lang="en-US" altLang="zh-CN" sz="24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𝐱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作为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input layer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，经过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hidden layers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𝐱</m:t>
                        </m:r>
                      </m:e>
                      <m:sup>
                        <m:r>
                          <a:rPr kumimoji="0" lang="en-US" altLang="zh-CN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  <m:r>
                          <a:rPr kumimoji="0" lang="en-US" altLang="zh-CN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sup>
                    </m:sSup>
                    <m:r>
                      <a:rPr kumimoji="0" lang="en-US" altLang="zh-CN" sz="24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，在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output layer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去预测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  <m:sup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sup>
                    </m:sSubSup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F2000A4C-397D-4212-A7C7-63E930D516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918" y="4924018"/>
                <a:ext cx="4241119" cy="1307602"/>
              </a:xfrm>
              <a:prstGeom prst="rect">
                <a:avLst/>
              </a:prstGeom>
              <a:blipFill>
                <a:blip r:embed="rId17"/>
                <a:stretch>
                  <a:fillRect l="-2299" t="-3738" r="-1006" b="-84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13B1E55-CFBD-41D0-B936-8710AA850559}"/>
                  </a:ext>
                </a:extLst>
              </p:cNvPr>
              <p:cNvSpPr/>
              <p:nvPr/>
            </p:nvSpPr>
            <p:spPr>
              <a:xfrm>
                <a:off x="11155649" y="1416652"/>
                <a:ext cx="11047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inputs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13B1E55-CFBD-41D0-B936-8710AA8505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5649" y="1416652"/>
                <a:ext cx="1104790" cy="461665"/>
              </a:xfrm>
              <a:prstGeom prst="rect">
                <a:avLst/>
              </a:prstGeom>
              <a:blipFill>
                <a:blip r:embed="rId1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8E33021D-B320-4279-B273-1AA55BE0BDB0}"/>
                  </a:ext>
                </a:extLst>
              </p:cNvPr>
              <p:cNvSpPr/>
              <p:nvPr/>
            </p:nvSpPr>
            <p:spPr>
              <a:xfrm>
                <a:off x="10984708" y="1786162"/>
                <a:ext cx="12859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outputs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8E33021D-B320-4279-B273-1AA55BE0B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4708" y="1786162"/>
                <a:ext cx="1285928" cy="461665"/>
              </a:xfrm>
              <a:prstGeom prst="rect">
                <a:avLst/>
              </a:prstGeom>
              <a:blipFill>
                <a:blip r:embed="rId1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0A767FF3-DA86-4E6E-9078-16CB0FE2593A}"/>
                  </a:ext>
                </a:extLst>
              </p:cNvPr>
              <p:cNvSpPr/>
              <p:nvPr/>
            </p:nvSpPr>
            <p:spPr>
              <a:xfrm>
                <a:off x="11173282" y="989665"/>
                <a:ext cx="10695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layers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0A767FF3-DA86-4E6E-9078-16CB0FE25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3282" y="989665"/>
                <a:ext cx="1069524" cy="461665"/>
              </a:xfrm>
              <a:prstGeom prst="rect">
                <a:avLst/>
              </a:prstGeom>
              <a:blipFill>
                <a:blip r:embed="rId20"/>
                <a:stretch>
                  <a:fillRect l="-571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0">
                <a:extLst>
                  <a:ext uri="{FF2B5EF4-FFF2-40B4-BE49-F238E27FC236}">
                    <a16:creationId xmlns:a16="http://schemas.microsoft.com/office/drawing/2014/main" id="{CA331B8F-CD49-4B71-8DA1-5AB8BDF7D8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7534" y="990880"/>
                <a:ext cx="7704856" cy="6896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zh-CN" altLang="en-US" sz="2800" b="1" kern="0" dirty="0">
                    <a:solidFill>
                      <a:srgbClr val="0000FF"/>
                    </a:solidFill>
                    <a:latin typeface="Arial" charset="0"/>
                  </a:rPr>
                  <a:t>如何学习网络权重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28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8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sz="2800" b="1" kern="0" dirty="0">
                    <a:solidFill>
                      <a:srgbClr val="0000FF"/>
                    </a:solidFill>
                    <a:latin typeface="Arial" charset="0"/>
                  </a:rPr>
                  <a:t>  ？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20">
                <a:extLst>
                  <a:ext uri="{FF2B5EF4-FFF2-40B4-BE49-F238E27FC236}">
                    <a16:creationId xmlns:a16="http://schemas.microsoft.com/office/drawing/2014/main" id="{CA331B8F-CD49-4B71-8DA1-5AB8BDF7D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7534" y="990880"/>
                <a:ext cx="7704856" cy="689612"/>
              </a:xfrm>
              <a:prstGeom prst="rect">
                <a:avLst/>
              </a:prstGeom>
              <a:blipFill>
                <a:blip r:embed="rId21"/>
                <a:stretch>
                  <a:fillRect l="-1582" b="-1238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9072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975935-D64D-40CA-852F-17B105282CE0}"/>
              </a:ext>
            </a:extLst>
          </p:cNvPr>
          <p:cNvSpPr/>
          <p:nvPr/>
        </p:nvSpPr>
        <p:spPr>
          <a:xfrm>
            <a:off x="3716118" y="2750576"/>
            <a:ext cx="1440160" cy="1319431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3C54A6-0400-4EDE-B881-2EB5402EEE31}"/>
              </a:ext>
            </a:extLst>
          </p:cNvPr>
          <p:cNvSpPr/>
          <p:nvPr/>
        </p:nvSpPr>
        <p:spPr>
          <a:xfrm>
            <a:off x="3716118" y="4578175"/>
            <a:ext cx="1440161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6CD4F8-4D94-4C17-B19E-8E751A2B7F05}"/>
              </a:ext>
            </a:extLst>
          </p:cNvPr>
          <p:cNvSpPr/>
          <p:nvPr/>
        </p:nvSpPr>
        <p:spPr>
          <a:xfrm>
            <a:off x="1276705" y="5560983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3A8606-AC4A-4C94-B501-2358EA6048D8}"/>
              </a:ext>
            </a:extLst>
          </p:cNvPr>
          <p:cNvSpPr/>
          <p:nvPr/>
        </p:nvSpPr>
        <p:spPr>
          <a:xfrm>
            <a:off x="1276705" y="4578175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9D5387-03CB-43D0-928C-A5681733E1FC}"/>
              </a:ext>
            </a:extLst>
          </p:cNvPr>
          <p:cNvSpPr/>
          <p:nvPr/>
        </p:nvSpPr>
        <p:spPr>
          <a:xfrm>
            <a:off x="1276705" y="369239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0EBCE9-F5A8-43FF-A728-795B7F168940}"/>
              </a:ext>
            </a:extLst>
          </p:cNvPr>
          <p:cNvSpPr/>
          <p:nvPr/>
        </p:nvSpPr>
        <p:spPr>
          <a:xfrm>
            <a:off x="1276705" y="278611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FC2C71-4540-4604-B85E-B39467925E45}"/>
              </a:ext>
            </a:extLst>
          </p:cNvPr>
          <p:cNvSpPr/>
          <p:nvPr/>
        </p:nvSpPr>
        <p:spPr>
          <a:xfrm>
            <a:off x="211148" y="3838033"/>
            <a:ext cx="688243" cy="1908000"/>
          </a:xfrm>
          <a:prstGeom prst="rect">
            <a:avLst/>
          </a:prstGeom>
          <a:solidFill>
            <a:srgbClr val="BB853D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A7E7-7CC0-4BAB-854E-AB25BB046E81}"/>
              </a:ext>
            </a:extLst>
          </p:cNvPr>
          <p:cNvSpPr/>
          <p:nvPr/>
        </p:nvSpPr>
        <p:spPr>
          <a:xfrm>
            <a:off x="1276705" y="1193770"/>
            <a:ext cx="1844104" cy="1104671"/>
          </a:xfrm>
          <a:prstGeom prst="rect">
            <a:avLst/>
          </a:prstGeom>
          <a:solidFill>
            <a:srgbClr val="8EA7E6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F33858-38FE-4152-989A-1156FAE12D63}"/>
              </a:ext>
            </a:extLst>
          </p:cNvPr>
          <p:cNvSpPr txBox="1"/>
          <p:nvPr/>
        </p:nvSpPr>
        <p:spPr>
          <a:xfrm>
            <a:off x="1464625" y="128627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输入图像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07F705-9451-46DD-BE3C-269D10D3DCF8}"/>
              </a:ext>
            </a:extLst>
          </p:cNvPr>
          <p:cNvSpPr txBox="1"/>
          <p:nvPr/>
        </p:nvSpPr>
        <p:spPr>
          <a:xfrm>
            <a:off x="1452638" y="174927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特征表达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089F4-F543-4C8E-B3C4-C2D1E68DB062}"/>
              </a:ext>
            </a:extLst>
          </p:cNvPr>
          <p:cNvSpPr txBox="1"/>
          <p:nvPr/>
        </p:nvSpPr>
        <p:spPr>
          <a:xfrm>
            <a:off x="1334661" y="275809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分类器模型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0A730-0B42-4225-9A8C-7807D5748732}"/>
              </a:ext>
            </a:extLst>
          </p:cNvPr>
          <p:cNvSpPr txBox="1"/>
          <p:nvPr/>
        </p:nvSpPr>
        <p:spPr>
          <a:xfrm>
            <a:off x="1445951" y="3662545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预测结果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8F596A-6741-4A30-A062-60BBCA8025C8}"/>
              </a:ext>
            </a:extLst>
          </p:cNvPr>
          <p:cNvSpPr txBox="1"/>
          <p:nvPr/>
        </p:nvSpPr>
        <p:spPr>
          <a:xfrm>
            <a:off x="1484794" y="45348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损失函数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1FA1A0-FF1A-4A9C-861D-A098D498C94C}"/>
              </a:ext>
            </a:extLst>
          </p:cNvPr>
          <p:cNvSpPr txBox="1"/>
          <p:nvPr/>
        </p:nvSpPr>
        <p:spPr>
          <a:xfrm>
            <a:off x="1513380" y="55361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误差度量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52838D-7FEF-4573-9095-29F7BD70D9F3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1276705" y="1699764"/>
            <a:ext cx="184410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17E73-0DFD-4EFD-9361-D8C6A011B1AD}"/>
              </a:ext>
            </a:extLst>
          </p:cNvPr>
          <p:cNvSpPr txBox="1"/>
          <p:nvPr/>
        </p:nvSpPr>
        <p:spPr>
          <a:xfrm>
            <a:off x="3743263" y="456747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参数优化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9DD0AC3-2D39-45DB-8FA2-B5E043C22275}"/>
              </a:ext>
            </a:extLst>
          </p:cNvPr>
          <p:cNvSpPr/>
          <p:nvPr/>
        </p:nvSpPr>
        <p:spPr>
          <a:xfrm rot="5400000">
            <a:off x="1967924" y="2289665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AFFB3D1-61BD-432E-9A7D-7100FBE2B3C7}"/>
              </a:ext>
            </a:extLst>
          </p:cNvPr>
          <p:cNvSpPr/>
          <p:nvPr/>
        </p:nvSpPr>
        <p:spPr>
          <a:xfrm rot="5400000">
            <a:off x="2002627" y="3191402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9331DAE-CD25-45BF-AFAD-F6B1F78FF809}"/>
              </a:ext>
            </a:extLst>
          </p:cNvPr>
          <p:cNvSpPr/>
          <p:nvPr/>
        </p:nvSpPr>
        <p:spPr>
          <a:xfrm rot="5400000">
            <a:off x="2002627" y="409125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A606CD7-6A5F-4860-BA8C-86866A46A7D3}"/>
              </a:ext>
            </a:extLst>
          </p:cNvPr>
          <p:cNvSpPr/>
          <p:nvPr/>
        </p:nvSpPr>
        <p:spPr>
          <a:xfrm rot="5400000">
            <a:off x="2002626" y="502237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2" name="箭头: 直角上 31">
            <a:extLst>
              <a:ext uri="{FF2B5EF4-FFF2-40B4-BE49-F238E27FC236}">
                <a16:creationId xmlns:a16="http://schemas.microsoft.com/office/drawing/2014/main" id="{A8B664C1-CDDF-4AAA-9B20-62DC40CFE1B3}"/>
              </a:ext>
            </a:extLst>
          </p:cNvPr>
          <p:cNvSpPr/>
          <p:nvPr/>
        </p:nvSpPr>
        <p:spPr>
          <a:xfrm>
            <a:off x="3120810" y="5018999"/>
            <a:ext cx="1477210" cy="886071"/>
          </a:xfrm>
          <a:prstGeom prst="bentUp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8A7744D-2686-422C-B6E5-AB72F75C28AB}"/>
              </a:ext>
            </a:extLst>
          </p:cNvPr>
          <p:cNvSpPr/>
          <p:nvPr/>
        </p:nvSpPr>
        <p:spPr>
          <a:xfrm rot="16200000">
            <a:off x="4205365" y="4083467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3E19A420-AD26-40FA-92CA-A2970D6EC89C}"/>
              </a:ext>
            </a:extLst>
          </p:cNvPr>
          <p:cNvSpPr/>
          <p:nvPr/>
        </p:nvSpPr>
        <p:spPr>
          <a:xfrm rot="10800000">
            <a:off x="3172967" y="2869048"/>
            <a:ext cx="504102" cy="32269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442D83-A225-48D5-B662-BF9B2D23F818}"/>
              </a:ext>
            </a:extLst>
          </p:cNvPr>
          <p:cNvSpPr txBox="1"/>
          <p:nvPr/>
        </p:nvSpPr>
        <p:spPr>
          <a:xfrm>
            <a:off x="323650" y="3921149"/>
            <a:ext cx="57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真实结果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C43BF067-2AC8-4AB5-BAF1-F276EA51C4B9}"/>
              </a:ext>
            </a:extLst>
          </p:cNvPr>
          <p:cNvSpPr/>
          <p:nvPr/>
        </p:nvSpPr>
        <p:spPr>
          <a:xfrm>
            <a:off x="921516" y="4654703"/>
            <a:ext cx="355108" cy="28575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57FE8FF-C5E1-4E4C-B26E-D533955C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69" y="1190444"/>
            <a:ext cx="1156409" cy="1189858"/>
          </a:xfrm>
          <a:prstGeom prst="rect">
            <a:avLst/>
          </a:prstGeom>
          <a:ln>
            <a:solidFill>
              <a:srgbClr val="BB853D"/>
            </a:solidFill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B6E1DBE-DE93-42AD-8458-572ECDC428B4}"/>
              </a:ext>
            </a:extLst>
          </p:cNvPr>
          <p:cNvSpPr/>
          <p:nvPr/>
        </p:nvSpPr>
        <p:spPr>
          <a:xfrm>
            <a:off x="3955292" y="1129505"/>
            <a:ext cx="1266962" cy="1319429"/>
          </a:xfrm>
          <a:prstGeom prst="rect">
            <a:avLst/>
          </a:prstGeom>
          <a:ln w="38100">
            <a:solidFill>
              <a:srgbClr val="BB853D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/>
              <p:nvPr/>
            </p:nvSpPr>
            <p:spPr>
              <a:xfrm>
                <a:off x="306800" y="5200424"/>
                <a:ext cx="6421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0" y="5200424"/>
                <a:ext cx="64216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/>
              <p:nvPr/>
            </p:nvSpPr>
            <p:spPr>
              <a:xfrm>
                <a:off x="2613176" y="3602225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176" y="3602225"/>
                <a:ext cx="6421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/>
              <p:nvPr/>
            </p:nvSpPr>
            <p:spPr>
              <a:xfrm>
                <a:off x="4275539" y="3492565"/>
                <a:ext cx="1032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539" y="3492565"/>
                <a:ext cx="1032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F75EB50C-07CB-44E1-85F3-04CDF8E63C40}"/>
              </a:ext>
            </a:extLst>
          </p:cNvPr>
          <p:cNvSpPr txBox="1"/>
          <p:nvPr/>
        </p:nvSpPr>
        <p:spPr>
          <a:xfrm>
            <a:off x="3716118" y="2821449"/>
            <a:ext cx="144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分类器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模型参数空间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FF2127-75C8-445A-8015-36D36AAA8636}"/>
              </a:ext>
            </a:extLst>
          </p:cNvPr>
          <p:cNvCxnSpPr/>
          <p:nvPr/>
        </p:nvCxnSpPr>
        <p:spPr>
          <a:xfrm>
            <a:off x="1075244" y="2535703"/>
            <a:ext cx="23762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11ED13-6085-4D52-A5F9-B7328B7D0031}"/>
              </a:ext>
            </a:extLst>
          </p:cNvPr>
          <p:cNvCxnSpPr>
            <a:cxnSpLocks/>
          </p:cNvCxnSpPr>
          <p:nvPr/>
        </p:nvCxnSpPr>
        <p:spPr>
          <a:xfrm>
            <a:off x="1075244" y="2555919"/>
            <a:ext cx="0" cy="3580184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992E165-8743-44DB-A2C0-146EFD6FFD83}"/>
              </a:ext>
            </a:extLst>
          </p:cNvPr>
          <p:cNvCxnSpPr>
            <a:cxnSpLocks/>
          </p:cNvCxnSpPr>
          <p:nvPr/>
        </p:nvCxnSpPr>
        <p:spPr>
          <a:xfrm>
            <a:off x="5395724" y="4342842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F7BFCE0-289A-4199-BCFE-938A56E16019}"/>
              </a:ext>
            </a:extLst>
          </p:cNvPr>
          <p:cNvCxnSpPr>
            <a:cxnSpLocks/>
          </p:cNvCxnSpPr>
          <p:nvPr/>
        </p:nvCxnSpPr>
        <p:spPr>
          <a:xfrm>
            <a:off x="3379500" y="2546549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BBCC327-BEA9-436E-956D-7783357E7E87}"/>
              </a:ext>
            </a:extLst>
          </p:cNvPr>
          <p:cNvCxnSpPr>
            <a:cxnSpLocks/>
          </p:cNvCxnSpPr>
          <p:nvPr/>
        </p:nvCxnSpPr>
        <p:spPr>
          <a:xfrm flipH="1" flipV="1">
            <a:off x="3389398" y="4309747"/>
            <a:ext cx="2006326" cy="131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E8B2FA6-8A56-4A6F-B686-49594763AA8F}"/>
              </a:ext>
            </a:extLst>
          </p:cNvPr>
          <p:cNvCxnSpPr>
            <a:cxnSpLocks/>
          </p:cNvCxnSpPr>
          <p:nvPr/>
        </p:nvCxnSpPr>
        <p:spPr>
          <a:xfrm flipH="1">
            <a:off x="1075245" y="6136103"/>
            <a:ext cx="432047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/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𝓐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/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DA56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DA56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/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9440BC-66C5-4238-9514-807FE6D0581C}"/>
              </a:ext>
            </a:extLst>
          </p:cNvPr>
          <p:cNvSpPr/>
          <p:nvPr/>
        </p:nvSpPr>
        <p:spPr>
          <a:xfrm>
            <a:off x="5495653" y="1136745"/>
            <a:ext cx="3981104" cy="5111293"/>
          </a:xfrm>
          <a:prstGeom prst="round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38AB2C8A-9AF9-49BF-B5DB-88B23E001F16}"/>
              </a:ext>
            </a:extLst>
          </p:cNvPr>
          <p:cNvSpPr/>
          <p:nvPr/>
        </p:nvSpPr>
        <p:spPr>
          <a:xfrm>
            <a:off x="1218876" y="3588821"/>
            <a:ext cx="2009157" cy="58393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050B6EBE-6EF9-401E-B54D-98CB798D67B8}"/>
              </a:ext>
            </a:extLst>
          </p:cNvPr>
          <p:cNvSpPr/>
          <p:nvPr/>
        </p:nvSpPr>
        <p:spPr>
          <a:xfrm>
            <a:off x="1211580" y="4487829"/>
            <a:ext cx="2009157" cy="583939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EA299F0-5A09-42F3-A321-CFD3AC3B4311}"/>
              </a:ext>
            </a:extLst>
          </p:cNvPr>
          <p:cNvSpPr/>
          <p:nvPr/>
        </p:nvSpPr>
        <p:spPr>
          <a:xfrm>
            <a:off x="3642115" y="4487829"/>
            <a:ext cx="1642456" cy="633168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3" name="标题 1">
            <a:extLst>
              <a:ext uri="{FF2B5EF4-FFF2-40B4-BE49-F238E27FC236}">
                <a16:creationId xmlns:a16="http://schemas.microsoft.com/office/drawing/2014/main" id="{69E83EC7-5F3D-4D43-B557-225AB9A50213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991382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神经网络学习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62" name="TextBox 20">
            <a:extLst>
              <a:ext uri="{FF2B5EF4-FFF2-40B4-BE49-F238E27FC236}">
                <a16:creationId xmlns:a16="http://schemas.microsoft.com/office/drawing/2014/main" id="{CF460AF3-A2AC-46F2-AED4-2EAEF60B4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110" y="719536"/>
            <a:ext cx="412338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神经网络模型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3D8DAF56-8258-47DA-97C3-2FDC9923BA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76757" y="1223668"/>
            <a:ext cx="2615315" cy="987275"/>
          </a:xfrm>
          <a:prstGeom prst="rect">
            <a:avLst/>
          </a:prstGeom>
        </p:spPr>
      </p:pic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3CB781B4-023C-46DD-B780-5DEDFAD8A881}"/>
              </a:ext>
            </a:extLst>
          </p:cNvPr>
          <p:cNvSpPr/>
          <p:nvPr/>
        </p:nvSpPr>
        <p:spPr>
          <a:xfrm>
            <a:off x="5821681" y="1493403"/>
            <a:ext cx="3474720" cy="58393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A399397-7B18-42F5-AB59-3A282A01DF79}"/>
                  </a:ext>
                </a:extLst>
              </p:cNvPr>
              <p:cNvSpPr/>
              <p:nvPr/>
            </p:nvSpPr>
            <p:spPr>
              <a:xfrm>
                <a:off x="6142854" y="1514872"/>
                <a:ext cx="27072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𝑁𝑁𝑒𝑡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A399397-7B18-42F5-AB59-3A282A01D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854" y="1514872"/>
                <a:ext cx="270721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DCB1F0C7-D7F7-4833-ADF9-8F4748939013}"/>
              </a:ext>
            </a:extLst>
          </p:cNvPr>
          <p:cNvSpPr/>
          <p:nvPr/>
        </p:nvSpPr>
        <p:spPr>
          <a:xfrm>
            <a:off x="5581144" y="2639573"/>
            <a:ext cx="3806696" cy="1052819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8DF062A-96FF-4D1E-B3CB-417570B90D8C}"/>
                  </a:ext>
                </a:extLst>
              </p:cNvPr>
              <p:cNvSpPr/>
              <p:nvPr/>
            </p:nvSpPr>
            <p:spPr>
              <a:xfrm>
                <a:off x="5581144" y="2898393"/>
                <a:ext cx="39235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𝑁𝑁𝑒𝑡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8DF062A-96FF-4D1E-B3CB-417570B90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144" y="2898393"/>
                <a:ext cx="392357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2234A280-F9CC-475C-9C51-1D92DB65A45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27671" y="2685526"/>
            <a:ext cx="2352138" cy="943049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FDE9938A-83A1-4909-A629-D907D19B1F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98600" y="3838033"/>
            <a:ext cx="2482506" cy="916618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6FADBA10-CB96-4FF8-AE4B-AAD967A625F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34992" y="5071768"/>
            <a:ext cx="2500527" cy="756279"/>
          </a:xfrm>
          <a:prstGeom prst="rect">
            <a:avLst/>
          </a:prstGeom>
        </p:spPr>
      </p:pic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6795CA2C-93BB-4DA8-A93A-D00D3799769B}"/>
              </a:ext>
            </a:extLst>
          </p:cNvPr>
          <p:cNvSpPr/>
          <p:nvPr/>
        </p:nvSpPr>
        <p:spPr>
          <a:xfrm>
            <a:off x="5617569" y="4595485"/>
            <a:ext cx="3724466" cy="1368000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E05AA606-7AB9-45FD-9886-444AA868171D}"/>
              </a:ext>
            </a:extLst>
          </p:cNvPr>
          <p:cNvSpPr/>
          <p:nvPr/>
        </p:nvSpPr>
        <p:spPr>
          <a:xfrm>
            <a:off x="5623946" y="4065509"/>
            <a:ext cx="15872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00000"/>
                </a:solidFill>
                <a:latin typeface="Arial" charset="0"/>
              </a:rPr>
              <a:t>参数优化</a:t>
            </a:r>
            <a:r>
              <a:rPr lang="en-US" altLang="zh-CN" sz="2400" dirty="0">
                <a:solidFill>
                  <a:srgbClr val="000000"/>
                </a:solidFill>
                <a:latin typeface="Arial" charset="0"/>
              </a:rPr>
              <a:t>?</a:t>
            </a:r>
            <a:endParaRPr lang="zh-CN" altLang="en-US" sz="2400" dirty="0">
              <a:solidFill>
                <a:srgbClr val="00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484FED3-C8F7-42EC-9E12-34F5FF90B887}"/>
                  </a:ext>
                </a:extLst>
              </p:cNvPr>
              <p:cNvSpPr/>
              <p:nvPr/>
            </p:nvSpPr>
            <p:spPr>
              <a:xfrm>
                <a:off x="5678803" y="4747367"/>
                <a:ext cx="3663232" cy="1025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kern="0" dirty="0"/>
                  <a:t>求解网络中所有的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 ker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24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 ker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sz="2400" kern="0" dirty="0">
                    <a:solidFill>
                      <a:schemeClr val="tx1"/>
                    </a:solidFill>
                  </a:rPr>
                  <a:t>，使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kern="0" dirty="0">
                    <a:solidFill>
                      <a:schemeClr val="tx1"/>
                    </a:solidFill>
                  </a:rPr>
                  <a:t>最小化，即为</a:t>
                </a:r>
                <a:r>
                  <a:rPr lang="zh-CN" altLang="en-US" sz="2400" dirty="0"/>
                  <a:t>最佳解</a:t>
                </a:r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484FED3-C8F7-42EC-9E12-34F5FF90B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3" y="4747367"/>
                <a:ext cx="3663232" cy="1025217"/>
              </a:xfrm>
              <a:prstGeom prst="rect">
                <a:avLst/>
              </a:prstGeom>
              <a:blipFill>
                <a:blip r:embed="rId16"/>
                <a:stretch>
                  <a:fillRect l="-2667" r="-1167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4E083E7C-E4AF-447A-B76A-2E8B873D7111}"/>
              </a:ext>
            </a:extLst>
          </p:cNvPr>
          <p:cNvSpPr/>
          <p:nvPr/>
        </p:nvSpPr>
        <p:spPr>
          <a:xfrm>
            <a:off x="7096606" y="4073183"/>
            <a:ext cx="2339102" cy="461665"/>
          </a:xfrm>
          <a:prstGeom prst="rect">
            <a:avLst/>
          </a:prstGeom>
          <a:solidFill>
            <a:srgbClr val="FFD8D8"/>
          </a:solidFill>
        </p:spPr>
        <p:txBody>
          <a:bodyPr wrap="none">
            <a:spAutoFit/>
          </a:bodyPr>
          <a:lstStyle/>
          <a:p>
            <a:r>
              <a:rPr lang="zh-CN" altLang="en-US" sz="2400" kern="0" dirty="0">
                <a:solidFill>
                  <a:srgbClr val="000000"/>
                </a:solidFill>
              </a:rPr>
              <a:t>随机梯度下降法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873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-105164" y="5753517"/>
                <a:ext cx="5112568" cy="548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=−2(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bSup>
                      <m:r>
                        <a:rPr lang="en-US" altLang="zh-CN" sz="24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5164" y="5753517"/>
                <a:ext cx="5112568" cy="5487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神经网络学习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B92FA6-19A0-410C-80B2-B17FCD039339}"/>
              </a:ext>
            </a:extLst>
          </p:cNvPr>
          <p:cNvGrpSpPr/>
          <p:nvPr/>
        </p:nvGrpSpPr>
        <p:grpSpPr>
          <a:xfrm>
            <a:off x="8884382" y="2556743"/>
            <a:ext cx="3307618" cy="1279899"/>
            <a:chOff x="947146" y="4124808"/>
            <a:chExt cx="3307618" cy="12798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EE26E11A-1CFE-4C91-AC05-039981AA4551}"/>
                    </a:ext>
                  </a:extLst>
                </p:cNvPr>
                <p:cNvSpPr/>
                <p:nvPr/>
              </p:nvSpPr>
              <p:spPr>
                <a:xfrm>
                  <a:off x="1663736" y="4133269"/>
                  <a:ext cx="2550760" cy="127143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marL="0" marR="0" lvl="0" indent="0" algn="di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:</m:t>
                        </m:r>
                        <m:d>
                          <m:dPr>
                            <m:begChr m:val="{"/>
                            <m:endChr m:val=""/>
                            <m:ctrlP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altLang="zh-CN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≤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≤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𝐿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0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≤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≤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(</m:t>
                                      </m:r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𝑙</m:t>
                                      </m:r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−1)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≤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≤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(</m:t>
                                      </m:r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𝑙</m:t>
                                      </m:r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EE26E11A-1CFE-4C91-AC05-039981AA45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3736" y="4133269"/>
                  <a:ext cx="2550760" cy="127143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06A89E37-FDB1-4414-A422-A40C8B25BB7E}"/>
                    </a:ext>
                  </a:extLst>
                </p:cNvPr>
                <p:cNvSpPr/>
                <p:nvPr/>
              </p:nvSpPr>
              <p:spPr>
                <a:xfrm>
                  <a:off x="947146" y="4346490"/>
                  <a:ext cx="845820" cy="689612"/>
                </a:xfrm>
                <a:prstGeom prst="rect">
                  <a:avLst/>
                </a:prstGeom>
                <a:solidFill>
                  <a:srgbClr val="4D4D4D"/>
                </a:solidFill>
              </p:spPr>
              <p:txBody>
                <a:bodyPr wrap="square">
                  <a:spAutoFit/>
                </a:bodyPr>
                <a:lstStyle/>
                <a:p>
                  <a:pPr marL="0" marR="0" lvl="0" indent="0" algn="di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zh-C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2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kumimoji="0" lang="en-US" altLang="zh-C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𝑖𝑗</m:t>
                            </m:r>
                          </m:sub>
                          <m:sup>
                            <m:r>
                              <a:rPr kumimoji="0" lang="en-US" altLang="zh-C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</m:t>
                            </m:r>
                            <m:r>
                              <a:rPr kumimoji="0" lang="en-US" altLang="zh-C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06A89E37-FDB1-4414-A422-A40C8B25BB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146" y="4346490"/>
                  <a:ext cx="845820" cy="6896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9BEB02FF-AF5B-4D7E-BBBC-1ADF7530D810}"/>
                    </a:ext>
                  </a:extLst>
                </p:cNvPr>
                <p:cNvSpPr/>
                <p:nvPr/>
              </p:nvSpPr>
              <p:spPr>
                <a:xfrm>
                  <a:off x="2138159" y="4124808"/>
                  <a:ext cx="1520416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brk m:alnAt="7"/>
                          </m:rP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≤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𝑙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≤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𝐿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9BEB02FF-AF5B-4D7E-BBBC-1ADF7530D8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8159" y="4124808"/>
                  <a:ext cx="1520416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F3CC5B13-8154-431D-A7E5-016D8BAE4800}"/>
                    </a:ext>
                  </a:extLst>
                </p:cNvPr>
                <p:cNvSpPr/>
                <p:nvPr/>
              </p:nvSpPr>
              <p:spPr>
                <a:xfrm>
                  <a:off x="2138159" y="4502019"/>
                  <a:ext cx="2116605" cy="47699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≤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≤</m:t>
                        </m:r>
                        <m:sSup>
                          <m:sSupPr>
                            <m:ctrlP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p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𝑙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−1)</m:t>
                            </m:r>
                          </m:sup>
                        </m:sSup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F3CC5B13-8154-431D-A7E5-016D8BAE48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8159" y="4502019"/>
                  <a:ext cx="2116605" cy="47699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E026D0DC-E6AF-47B9-925D-BAD79FD7564F}"/>
                    </a:ext>
                  </a:extLst>
                </p:cNvPr>
                <p:cNvSpPr/>
                <p:nvPr/>
              </p:nvSpPr>
              <p:spPr>
                <a:xfrm>
                  <a:off x="2168236" y="4921055"/>
                  <a:ext cx="1831591" cy="47699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≤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≤</m:t>
                        </m:r>
                        <m:sSup>
                          <m:sSupPr>
                            <m:ctrlP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p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𝑙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E026D0DC-E6AF-47B9-925D-BAD79FD756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8236" y="4921055"/>
                  <a:ext cx="1831591" cy="47699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BCB535C-780B-4016-AF0B-6331EE999991}"/>
              </a:ext>
            </a:extLst>
          </p:cNvPr>
          <p:cNvGrpSpPr/>
          <p:nvPr/>
        </p:nvGrpSpPr>
        <p:grpSpPr>
          <a:xfrm>
            <a:off x="8928286" y="3857825"/>
            <a:ext cx="3360326" cy="1201355"/>
            <a:chOff x="947146" y="5286102"/>
            <a:chExt cx="3360326" cy="12013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DB7F07A0-77B9-4B69-B289-8A73ABAB19E0}"/>
                    </a:ext>
                  </a:extLst>
                </p:cNvPr>
                <p:cNvSpPr/>
                <p:nvPr/>
              </p:nvSpPr>
              <p:spPr>
                <a:xfrm>
                  <a:off x="947146" y="5615479"/>
                  <a:ext cx="733855" cy="604268"/>
                </a:xfrm>
                <a:prstGeom prst="rect">
                  <a:avLst/>
                </a:prstGeom>
                <a:solidFill>
                  <a:srgbClr val="B2B2FF"/>
                </a:solidFill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  <m:sup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DB7F07A0-77B9-4B69-B289-8A73ABAB19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146" y="5615479"/>
                  <a:ext cx="733855" cy="60426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3D32E734-F35C-492A-A39B-73365A16AFA4}"/>
                    </a:ext>
                  </a:extLst>
                </p:cNvPr>
                <p:cNvSpPr/>
                <p:nvPr/>
              </p:nvSpPr>
              <p:spPr>
                <a:xfrm>
                  <a:off x="1752670" y="5286102"/>
                  <a:ext cx="2554802" cy="12013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=0</m:t>
                            </m:r>
                          </m:sub>
                          <m:sup>
                            <m:sSup>
                              <m:sSupPr>
                                <m:ctrlP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𝑙</m:t>
                                </m:r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−1)</m:t>
                                </m:r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24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𝑙</m:t>
                                </m:r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𝑙</m:t>
                                </m:r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−1)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3D32E734-F35C-492A-A39B-73365A16AF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2670" y="5286102"/>
                  <a:ext cx="2554802" cy="120135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34638B4-C2E8-4CBC-BA85-9FC8196C2037}"/>
              </a:ext>
            </a:extLst>
          </p:cNvPr>
          <p:cNvGrpSpPr/>
          <p:nvPr/>
        </p:nvGrpSpPr>
        <p:grpSpPr>
          <a:xfrm>
            <a:off x="8584060" y="5071585"/>
            <a:ext cx="4346983" cy="1271438"/>
            <a:chOff x="4942892" y="5237730"/>
            <a:chExt cx="4346983" cy="12714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4FC8FD08-5E81-4C32-9336-737F918672A7}"/>
                    </a:ext>
                  </a:extLst>
                </p:cNvPr>
                <p:cNvSpPr/>
                <p:nvPr/>
              </p:nvSpPr>
              <p:spPr>
                <a:xfrm>
                  <a:off x="4942892" y="5611008"/>
                  <a:ext cx="734880" cy="604268"/>
                </a:xfrm>
                <a:prstGeom prst="rect">
                  <a:avLst/>
                </a:prstGeom>
                <a:solidFill>
                  <a:srgbClr val="FFB2B2"/>
                </a:solidFill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  <m:sup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4FC8FD08-5E81-4C32-9336-737F918672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2892" y="5611008"/>
                  <a:ext cx="734880" cy="60426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C96C4D1D-53D9-463F-BE9D-17192AB16E30}"/>
                    </a:ext>
                  </a:extLst>
                </p:cNvPr>
                <p:cNvSpPr/>
                <p:nvPr/>
              </p:nvSpPr>
              <p:spPr>
                <a:xfrm>
                  <a:off x="5592388" y="5237730"/>
                  <a:ext cx="3697487" cy="12714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kumimoji="0" lang="en-US" altLang="zh-CN" sz="2400" b="0" i="0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t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altLang="zh-CN" sz="2400" b="0" i="0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anh</m:t>
                                  </m:r>
                                  <m:r>
                                    <m:rPr>
                                      <m:brk m:alnAt="7"/>
                                    </m:rPr>
                                    <a:rPr kumimoji="0" lang="en-US" altLang="zh-CN" sz="24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⁡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(</m:t>
                                      </m:r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m:rPr>
                                      <m:brk m:alnAt="7"/>
                                    </m:rPr>
                                    <a:rPr kumimoji="0" lang="en-US" altLang="zh-CN" sz="24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CN" sz="24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𝑖𝑓</m:t>
                                        </m:r>
                                        <m:r>
                                          <a:rPr lang="en-US" altLang="zh-CN" sz="24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zh-CN" sz="24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altLang="zh-CN" sz="24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&lt;</m:t>
                                        </m:r>
                                        <m:r>
                                          <a:rPr lang="en-US" altLang="zh-CN" sz="2400" b="0" i="1" kern="0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e/>
                                    </m:mr>
                                  </m:m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(</m:t>
                                      </m:r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/>
                                      <m:e>
                                        <m:r>
                                          <a:rPr lang="en-US" altLang="zh-CN" sz="24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𝑖𝑓</m:t>
                                        </m:r>
                                        <m:r>
                                          <a:rPr lang="en-US" altLang="zh-CN" sz="24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zh-CN" sz="24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altLang="zh-CN" sz="24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altLang="zh-CN" sz="2400" b="0" i="1" kern="0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e/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C96C4D1D-53D9-463F-BE9D-17192AB16E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2388" y="5237730"/>
                  <a:ext cx="3697487" cy="127143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97DC0C5F-9082-4494-8C48-F019A3AFB14D}"/>
              </a:ext>
            </a:extLst>
          </p:cNvPr>
          <p:cNvCxnSpPr>
            <a:cxnSpLocks/>
          </p:cNvCxnSpPr>
          <p:nvPr/>
        </p:nvCxnSpPr>
        <p:spPr>
          <a:xfrm flipH="1">
            <a:off x="8521538" y="2556743"/>
            <a:ext cx="50829" cy="3872653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0">
                <a:extLst>
                  <a:ext uri="{FF2B5EF4-FFF2-40B4-BE49-F238E27FC236}">
                    <a16:creationId xmlns:a16="http://schemas.microsoft.com/office/drawing/2014/main" id="{CA331B8F-CD49-4B71-8DA1-5AB8BDF7D8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9091" y="903882"/>
                <a:ext cx="7704856" cy="926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神经网络中如何求解梯度：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8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8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zh-CN" altLang="en-US" sz="2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80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1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800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CN" sz="2800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800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 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20">
                <a:extLst>
                  <a:ext uri="{FF2B5EF4-FFF2-40B4-BE49-F238E27FC236}">
                    <a16:creationId xmlns:a16="http://schemas.microsoft.com/office/drawing/2014/main" id="{CA331B8F-CD49-4B71-8DA1-5AB8BDF7D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9091" y="903882"/>
                <a:ext cx="7704856" cy="926600"/>
              </a:xfrm>
              <a:prstGeom prst="rect">
                <a:avLst/>
              </a:prstGeom>
              <a:blipFill>
                <a:blip r:embed="rId14"/>
                <a:stretch>
                  <a:fillRect l="-166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05A46CC-4EEF-4899-8255-B23770956321}"/>
                  </a:ext>
                </a:extLst>
              </p:cNvPr>
              <p:cNvSpPr/>
              <p:nvPr/>
            </p:nvSpPr>
            <p:spPr>
              <a:xfrm>
                <a:off x="499685" y="1855917"/>
                <a:ext cx="3392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𝑁𝑁𝑒𝑡</m:t>
                          </m:r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05A46CC-4EEF-4899-8255-B237709563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85" y="1855917"/>
                <a:ext cx="3392146" cy="461665"/>
              </a:xfrm>
              <a:prstGeom prst="rect">
                <a:avLst/>
              </a:prstGeom>
              <a:blipFill>
                <a:blip r:embed="rId1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DAB0A09-9179-47D1-8BE8-3C639AEC0472}"/>
                  </a:ext>
                </a:extLst>
              </p:cNvPr>
              <p:cNvSpPr/>
              <p:nvPr/>
            </p:nvSpPr>
            <p:spPr>
              <a:xfrm>
                <a:off x="3606198" y="1902954"/>
                <a:ext cx="2163861" cy="553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DAB0A09-9179-47D1-8BE8-3C639AEC04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198" y="1902954"/>
                <a:ext cx="2163861" cy="55361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F2FCB43E-32F6-4709-A485-31CA472EBF10}"/>
                  </a:ext>
                </a:extLst>
              </p:cNvPr>
              <p:cNvSpPr/>
              <p:nvPr/>
            </p:nvSpPr>
            <p:spPr>
              <a:xfrm>
                <a:off x="5490935" y="1569502"/>
                <a:ext cx="3755002" cy="1201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altLang="zh-CN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altLang="zh-CN" sz="24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altLang="zh-CN" sz="24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altLang="zh-CN" sz="24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sup>
                              </m:sSup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i="1" kern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 ker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i="1" ker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kern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400" i="1" ker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kern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altLang="zh-CN" sz="2400" i="1" ker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CN" sz="2400" i="1" kern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ker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ker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 ker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kern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altLang="zh-CN" sz="2400" i="1" ker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F2FCB43E-32F6-4709-A485-31CA472EB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935" y="1569502"/>
                <a:ext cx="3755002" cy="120135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C5B44365-5532-432C-80B4-919FB23F094F}"/>
              </a:ext>
            </a:extLst>
          </p:cNvPr>
          <p:cNvSpPr/>
          <p:nvPr/>
        </p:nvSpPr>
        <p:spPr>
          <a:xfrm>
            <a:off x="180538" y="2923023"/>
            <a:ext cx="3981104" cy="3420000"/>
          </a:xfrm>
          <a:prstGeom prst="round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95E67CF-0053-4A90-93C7-20CB37441259}"/>
                  </a:ext>
                </a:extLst>
              </p:cNvPr>
              <p:cNvSpPr/>
              <p:nvPr/>
            </p:nvSpPr>
            <p:spPr>
              <a:xfrm>
                <a:off x="231867" y="3018408"/>
                <a:ext cx="2914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000000"/>
                    </a:solidFill>
                    <a:latin typeface="Arial" charset="0"/>
                  </a:rPr>
                  <a:t>网络输出层：第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400" kern="0" dirty="0">
                    <a:solidFill>
                      <a:srgbClr val="000000"/>
                    </a:solidFill>
                    <a:latin typeface="Arial" charset="0"/>
                  </a:rPr>
                  <a:t>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95E67CF-0053-4A90-93C7-20CB37441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67" y="3018408"/>
                <a:ext cx="2914452" cy="461665"/>
              </a:xfrm>
              <a:prstGeom prst="rect">
                <a:avLst/>
              </a:prstGeom>
              <a:blipFill>
                <a:blip r:embed="rId18"/>
                <a:stretch>
                  <a:fillRect l="-3138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6C67836-2F1B-4491-A1D6-AF8A17FAA7EA}"/>
                  </a:ext>
                </a:extLst>
              </p:cNvPr>
              <p:cNvSpPr/>
              <p:nvPr/>
            </p:nvSpPr>
            <p:spPr>
              <a:xfrm>
                <a:off x="156665" y="3478793"/>
                <a:ext cx="4007892" cy="486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(0</m:t>
                      </m:r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</m:t>
                      </m:r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6C67836-2F1B-4491-A1D6-AF8A17FAA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65" y="3478793"/>
                <a:ext cx="4007892" cy="48667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AF5C00B-112C-4D1C-838D-F74E6B019C4A}"/>
                  </a:ext>
                </a:extLst>
              </p:cNvPr>
              <p:cNvSpPr/>
              <p:nvPr/>
            </p:nvSpPr>
            <p:spPr>
              <a:xfrm>
                <a:off x="351998" y="4058226"/>
                <a:ext cx="3079113" cy="10898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40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4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2400" b="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40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4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24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AF5C00B-112C-4D1C-838D-F74E6B019C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98" y="4058226"/>
                <a:ext cx="3079113" cy="108985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725E632-4131-495E-AB09-46F7614B7BB6}"/>
                  </a:ext>
                </a:extLst>
              </p:cNvPr>
              <p:cNvSpPr/>
              <p:nvPr/>
            </p:nvSpPr>
            <p:spPr>
              <a:xfrm>
                <a:off x="350604" y="5240837"/>
                <a:ext cx="3769943" cy="562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=−2(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bSup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</m:t>
                      </m:r>
                      <m:sSubSup>
                        <m:sSubSupPr>
                          <m:ctrlPr>
                            <a:rPr lang="en-US" altLang="zh-CN" sz="2400" i="1" ker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 ker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ker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 ker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 ker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400" i="1" ker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725E632-4131-495E-AB09-46F7614B7B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04" y="5240837"/>
                <a:ext cx="3769943" cy="56246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55BE5B3F-CDAC-4701-89A7-19C6EC8237A6}"/>
              </a:ext>
            </a:extLst>
          </p:cNvPr>
          <p:cNvSpPr/>
          <p:nvPr/>
        </p:nvSpPr>
        <p:spPr>
          <a:xfrm>
            <a:off x="4282316" y="2915667"/>
            <a:ext cx="3981104" cy="3420000"/>
          </a:xfrm>
          <a:prstGeom prst="round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DBF45DEB-0E44-444E-BDBF-974068137335}"/>
                  </a:ext>
                </a:extLst>
              </p:cNvPr>
              <p:cNvSpPr/>
              <p:nvPr/>
            </p:nvSpPr>
            <p:spPr>
              <a:xfrm>
                <a:off x="4435702" y="3000117"/>
                <a:ext cx="27302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000000"/>
                    </a:solidFill>
                    <a:latin typeface="Arial" charset="0"/>
                  </a:rPr>
                  <a:t>网络其他层：第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2400" kern="0" dirty="0">
                    <a:solidFill>
                      <a:srgbClr val="000000"/>
                    </a:solidFill>
                    <a:latin typeface="Arial" charset="0"/>
                  </a:rPr>
                  <a:t>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DBF45DEB-0E44-444E-BDBF-9740681373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702" y="3000117"/>
                <a:ext cx="2730235" cy="461665"/>
              </a:xfrm>
              <a:prstGeom prst="rect">
                <a:avLst/>
              </a:prstGeom>
              <a:blipFill>
                <a:blip r:embed="rId22"/>
                <a:stretch>
                  <a:fillRect l="-3571" t="-10526" r="-3125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0624D92E-BCBB-47E2-8897-313DE3D53429}"/>
                  </a:ext>
                </a:extLst>
              </p:cNvPr>
              <p:cNvSpPr/>
              <p:nvPr/>
            </p:nvSpPr>
            <p:spPr>
              <a:xfrm>
                <a:off x="4250230" y="3478793"/>
                <a:ext cx="4135812" cy="486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(0</m:t>
                      </m:r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,1≤</m:t>
                      </m:r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CN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0624D92E-BCBB-47E2-8897-313DE3D534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230" y="3478793"/>
                <a:ext cx="4135812" cy="48667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648188D2-3FB0-4858-A5DC-4909D8A991FB}"/>
                  </a:ext>
                </a:extLst>
              </p:cNvPr>
              <p:cNvSpPr/>
              <p:nvPr/>
            </p:nvSpPr>
            <p:spPr>
              <a:xfrm>
                <a:off x="4435702" y="4058226"/>
                <a:ext cx="2992679" cy="1179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40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4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b="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40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4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648188D2-3FB0-4858-A5DC-4909D8A99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702" y="4058226"/>
                <a:ext cx="2992679" cy="117942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6A0C3A76-3D31-4D7F-89C8-194BBD7F957B}"/>
                  </a:ext>
                </a:extLst>
              </p:cNvPr>
              <p:cNvSpPr/>
              <p:nvPr/>
            </p:nvSpPr>
            <p:spPr>
              <a:xfrm>
                <a:off x="4505170" y="5240837"/>
                <a:ext cx="2358786" cy="5994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</m:t>
                      </m:r>
                      <m:sSubSup>
                        <m:sSubSupPr>
                          <m:ctrlPr>
                            <a:rPr lang="en-US" altLang="zh-CN" sz="2400" i="1" ker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 ker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ker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 ker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kern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400" i="1" ker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6A0C3A76-3D31-4D7F-89C8-194BBD7F9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170" y="5240837"/>
                <a:ext cx="2358786" cy="59945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5670A0E-D340-4FDB-A64A-CCCBE96E00A8}"/>
                  </a:ext>
                </a:extLst>
              </p:cNvPr>
              <p:cNvSpPr/>
              <p:nvPr/>
            </p:nvSpPr>
            <p:spPr>
              <a:xfrm>
                <a:off x="755291" y="5743564"/>
                <a:ext cx="781496" cy="5994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5670A0E-D340-4FDB-A64A-CCCBE96E00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1" y="5743564"/>
                <a:ext cx="781496" cy="59945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本框 49">
            <a:extLst>
              <a:ext uri="{FF2B5EF4-FFF2-40B4-BE49-F238E27FC236}">
                <a16:creationId xmlns:a16="http://schemas.microsoft.com/office/drawing/2014/main" id="{ED4B276C-9446-401E-897C-E1D1B5DEC0DF}"/>
              </a:ext>
            </a:extLst>
          </p:cNvPr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D73FB7C-2210-44C3-9563-11D91183357E}"/>
                  </a:ext>
                </a:extLst>
              </p:cNvPr>
              <p:cNvSpPr/>
              <p:nvPr/>
            </p:nvSpPr>
            <p:spPr>
              <a:xfrm>
                <a:off x="5121795" y="5771547"/>
                <a:ext cx="1250150" cy="5994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D73FB7C-2210-44C3-9563-11D9118335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795" y="5771547"/>
                <a:ext cx="1250150" cy="59945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6025BEF1-E999-40EF-9957-83D04B1DEEF9}"/>
              </a:ext>
            </a:extLst>
          </p:cNvPr>
          <p:cNvCxnSpPr>
            <a:cxnSpLocks/>
          </p:cNvCxnSpPr>
          <p:nvPr/>
        </p:nvCxnSpPr>
        <p:spPr>
          <a:xfrm flipV="1">
            <a:off x="8599605" y="2542761"/>
            <a:ext cx="3552127" cy="13597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885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神经网络学习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B92FA6-19A0-410C-80B2-B17FCD039339}"/>
              </a:ext>
            </a:extLst>
          </p:cNvPr>
          <p:cNvGrpSpPr/>
          <p:nvPr/>
        </p:nvGrpSpPr>
        <p:grpSpPr>
          <a:xfrm>
            <a:off x="8884382" y="2556743"/>
            <a:ext cx="3307618" cy="1279899"/>
            <a:chOff x="947146" y="4124808"/>
            <a:chExt cx="3307618" cy="12798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EE26E11A-1CFE-4C91-AC05-039981AA4551}"/>
                    </a:ext>
                  </a:extLst>
                </p:cNvPr>
                <p:cNvSpPr/>
                <p:nvPr/>
              </p:nvSpPr>
              <p:spPr>
                <a:xfrm>
                  <a:off x="1663736" y="4133269"/>
                  <a:ext cx="2550760" cy="127143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marL="0" marR="0" lvl="0" indent="0" algn="di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:</m:t>
                        </m:r>
                        <m:d>
                          <m:dPr>
                            <m:begChr m:val="{"/>
                            <m:endChr m:val=""/>
                            <m:ctrlP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altLang="zh-CN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≤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≤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𝐿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0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≤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≤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(</m:t>
                                      </m:r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𝑙</m:t>
                                      </m:r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−1)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≤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≤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(</m:t>
                                      </m:r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𝑙</m:t>
                                      </m:r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EE26E11A-1CFE-4C91-AC05-039981AA45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3736" y="4133269"/>
                  <a:ext cx="2550760" cy="127143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06A89E37-FDB1-4414-A422-A40C8B25BB7E}"/>
                    </a:ext>
                  </a:extLst>
                </p:cNvPr>
                <p:cNvSpPr/>
                <p:nvPr/>
              </p:nvSpPr>
              <p:spPr>
                <a:xfrm>
                  <a:off x="947146" y="4346490"/>
                  <a:ext cx="845820" cy="689612"/>
                </a:xfrm>
                <a:prstGeom prst="rect">
                  <a:avLst/>
                </a:prstGeom>
                <a:solidFill>
                  <a:srgbClr val="4D4D4D"/>
                </a:solidFill>
              </p:spPr>
              <p:txBody>
                <a:bodyPr wrap="square">
                  <a:spAutoFit/>
                </a:bodyPr>
                <a:lstStyle/>
                <a:p>
                  <a:pPr marL="0" marR="0" lvl="0" indent="0" algn="di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zh-C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2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kumimoji="0" lang="en-US" altLang="zh-C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𝑖𝑗</m:t>
                            </m:r>
                          </m:sub>
                          <m:sup>
                            <m:r>
                              <a:rPr kumimoji="0" lang="en-US" altLang="zh-C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</m:t>
                            </m:r>
                            <m:r>
                              <a:rPr kumimoji="0" lang="en-US" altLang="zh-C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06A89E37-FDB1-4414-A422-A40C8B25BB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146" y="4346490"/>
                  <a:ext cx="845820" cy="6896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9BEB02FF-AF5B-4D7E-BBBC-1ADF7530D810}"/>
                    </a:ext>
                  </a:extLst>
                </p:cNvPr>
                <p:cNvSpPr/>
                <p:nvPr/>
              </p:nvSpPr>
              <p:spPr>
                <a:xfrm>
                  <a:off x="2138159" y="4124808"/>
                  <a:ext cx="1520416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brk m:alnAt="7"/>
                          </m:rP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≤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𝑙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≤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𝐿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9BEB02FF-AF5B-4D7E-BBBC-1ADF7530D8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8159" y="4124808"/>
                  <a:ext cx="1520416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F3CC5B13-8154-431D-A7E5-016D8BAE4800}"/>
                    </a:ext>
                  </a:extLst>
                </p:cNvPr>
                <p:cNvSpPr/>
                <p:nvPr/>
              </p:nvSpPr>
              <p:spPr>
                <a:xfrm>
                  <a:off x="2138159" y="4502019"/>
                  <a:ext cx="2116605" cy="47699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≤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≤</m:t>
                        </m:r>
                        <m:sSup>
                          <m:sSupPr>
                            <m:ctrlP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p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𝑙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−1)</m:t>
                            </m:r>
                          </m:sup>
                        </m:sSup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F3CC5B13-8154-431D-A7E5-016D8BAE48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8159" y="4502019"/>
                  <a:ext cx="2116605" cy="47699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E026D0DC-E6AF-47B9-925D-BAD79FD7564F}"/>
                    </a:ext>
                  </a:extLst>
                </p:cNvPr>
                <p:cNvSpPr/>
                <p:nvPr/>
              </p:nvSpPr>
              <p:spPr>
                <a:xfrm>
                  <a:off x="2168236" y="4921055"/>
                  <a:ext cx="1831591" cy="47699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≤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≤</m:t>
                        </m:r>
                        <m:sSup>
                          <m:sSupPr>
                            <m:ctrlP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p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𝑙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E026D0DC-E6AF-47B9-925D-BAD79FD756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8236" y="4921055"/>
                  <a:ext cx="1831591" cy="47699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BCB535C-780B-4016-AF0B-6331EE999991}"/>
              </a:ext>
            </a:extLst>
          </p:cNvPr>
          <p:cNvGrpSpPr/>
          <p:nvPr/>
        </p:nvGrpSpPr>
        <p:grpSpPr>
          <a:xfrm>
            <a:off x="8928286" y="3857825"/>
            <a:ext cx="3360326" cy="1201355"/>
            <a:chOff x="947146" y="5286102"/>
            <a:chExt cx="3360326" cy="12013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DB7F07A0-77B9-4B69-B289-8A73ABAB19E0}"/>
                    </a:ext>
                  </a:extLst>
                </p:cNvPr>
                <p:cNvSpPr/>
                <p:nvPr/>
              </p:nvSpPr>
              <p:spPr>
                <a:xfrm>
                  <a:off x="947146" y="5615479"/>
                  <a:ext cx="733855" cy="604268"/>
                </a:xfrm>
                <a:prstGeom prst="rect">
                  <a:avLst/>
                </a:prstGeom>
                <a:solidFill>
                  <a:srgbClr val="B2B2FF"/>
                </a:solidFill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  <m:sup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DB7F07A0-77B9-4B69-B289-8A73ABAB19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146" y="5615479"/>
                  <a:ext cx="733855" cy="60426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3D32E734-F35C-492A-A39B-73365A16AFA4}"/>
                    </a:ext>
                  </a:extLst>
                </p:cNvPr>
                <p:cNvSpPr/>
                <p:nvPr/>
              </p:nvSpPr>
              <p:spPr>
                <a:xfrm>
                  <a:off x="1752670" y="5286102"/>
                  <a:ext cx="2554802" cy="12013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=0</m:t>
                            </m:r>
                          </m:sub>
                          <m:sup>
                            <m:sSup>
                              <m:sSupPr>
                                <m:ctrlP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𝑙</m:t>
                                </m:r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−1)</m:t>
                                </m:r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24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𝑙</m:t>
                                </m:r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𝑙</m:t>
                                </m:r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−1)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3D32E734-F35C-492A-A39B-73365A16AF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2670" y="5286102"/>
                  <a:ext cx="2554802" cy="120135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34638B4-C2E8-4CBC-BA85-9FC8196C2037}"/>
              </a:ext>
            </a:extLst>
          </p:cNvPr>
          <p:cNvGrpSpPr/>
          <p:nvPr/>
        </p:nvGrpSpPr>
        <p:grpSpPr>
          <a:xfrm>
            <a:off x="8584060" y="5071585"/>
            <a:ext cx="4346983" cy="1271438"/>
            <a:chOff x="4942892" y="5237730"/>
            <a:chExt cx="4346983" cy="12714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4FC8FD08-5E81-4C32-9336-737F918672A7}"/>
                    </a:ext>
                  </a:extLst>
                </p:cNvPr>
                <p:cNvSpPr/>
                <p:nvPr/>
              </p:nvSpPr>
              <p:spPr>
                <a:xfrm>
                  <a:off x="4942892" y="5611008"/>
                  <a:ext cx="734880" cy="604268"/>
                </a:xfrm>
                <a:prstGeom prst="rect">
                  <a:avLst/>
                </a:prstGeom>
                <a:solidFill>
                  <a:srgbClr val="FFB2B2"/>
                </a:solidFill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  <m:sup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</m:t>
                            </m:r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4FC8FD08-5E81-4C32-9336-737F918672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2892" y="5611008"/>
                  <a:ext cx="734880" cy="60426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C96C4D1D-53D9-463F-BE9D-17192AB16E30}"/>
                    </a:ext>
                  </a:extLst>
                </p:cNvPr>
                <p:cNvSpPr/>
                <p:nvPr/>
              </p:nvSpPr>
              <p:spPr>
                <a:xfrm>
                  <a:off x="5592388" y="5237730"/>
                  <a:ext cx="3697487" cy="12714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kumimoji="0" lang="en-US" altLang="zh-CN" sz="2400" b="0" i="0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t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altLang="zh-CN" sz="2400" b="0" i="0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anh</m:t>
                                  </m:r>
                                  <m:r>
                                    <m:rPr>
                                      <m:brk m:alnAt="7"/>
                                    </m:rPr>
                                    <a:rPr kumimoji="0" lang="en-US" altLang="zh-CN" sz="24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⁡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(</m:t>
                                      </m:r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m:rPr>
                                      <m:brk m:alnAt="7"/>
                                    </m:rPr>
                                    <a:rPr kumimoji="0" lang="en-US" altLang="zh-CN" sz="24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kumimoji="0" lang="en-US" altLang="zh-CN" sz="24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𝑖𝑓</m:t>
                                        </m:r>
                                        <m:r>
                                          <a:rPr kumimoji="0" lang="en-US" altLang="zh-CN" sz="24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a:rPr kumimoji="0" lang="en-US" altLang="zh-CN" sz="24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𝑙</m:t>
                                        </m:r>
                                        <m:r>
                                          <a:rPr kumimoji="0" lang="en-US" altLang="zh-CN" sz="24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&lt;</m:t>
                                        </m:r>
                                        <m:r>
                                          <a:rPr kumimoji="0" lang="en-US" altLang="zh-CN" sz="24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𝐿</m:t>
                                        </m:r>
                                      </m:e>
                                      <m:e/>
                                    </m:mr>
                                  </m:m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(</m:t>
                                      </m:r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  <m: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0" lang="en-US" altLang="zh-CN" sz="2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/>
                                      <m:e>
                                        <m:r>
                                          <a:rPr kumimoji="0" lang="en-US" altLang="zh-CN" sz="24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𝑖𝑓</m:t>
                                        </m:r>
                                        <m:r>
                                          <a:rPr kumimoji="0" lang="en-US" altLang="zh-CN" sz="24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a:rPr kumimoji="0" lang="en-US" altLang="zh-CN" sz="24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𝑙</m:t>
                                        </m:r>
                                        <m:r>
                                          <a:rPr kumimoji="0" lang="en-US" altLang="zh-CN" sz="24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=</m:t>
                                        </m:r>
                                        <m:r>
                                          <a:rPr kumimoji="0" lang="en-US" altLang="zh-CN" sz="24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𝐿</m:t>
                                        </m:r>
                                      </m:e>
                                      <m:e/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C96C4D1D-53D9-463F-BE9D-17192AB16E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2388" y="5237730"/>
                  <a:ext cx="3697487" cy="127143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97DC0C5F-9082-4494-8C48-F019A3AFB14D}"/>
              </a:ext>
            </a:extLst>
          </p:cNvPr>
          <p:cNvCxnSpPr>
            <a:cxnSpLocks/>
          </p:cNvCxnSpPr>
          <p:nvPr/>
        </p:nvCxnSpPr>
        <p:spPr>
          <a:xfrm flipH="1">
            <a:off x="8521538" y="2556743"/>
            <a:ext cx="50829" cy="3872653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0">
                <a:extLst>
                  <a:ext uri="{FF2B5EF4-FFF2-40B4-BE49-F238E27FC236}">
                    <a16:creationId xmlns:a16="http://schemas.microsoft.com/office/drawing/2014/main" id="{CA331B8F-CD49-4B71-8DA1-5AB8BDF7D8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9091" y="903882"/>
                <a:ext cx="7704856" cy="8075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神经网络中如何求解梯度：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zh-CN" altLang="en-US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20">
                <a:extLst>
                  <a:ext uri="{FF2B5EF4-FFF2-40B4-BE49-F238E27FC236}">
                    <a16:creationId xmlns:a16="http://schemas.microsoft.com/office/drawing/2014/main" id="{CA331B8F-CD49-4B71-8DA1-5AB8BDF7D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9091" y="903882"/>
                <a:ext cx="7704856" cy="807593"/>
              </a:xfrm>
              <a:prstGeom prst="rect">
                <a:avLst/>
              </a:prstGeom>
              <a:blipFill>
                <a:blip r:embed="rId14"/>
                <a:stretch>
                  <a:fillRect l="-1661" t="-225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本框 49">
            <a:extLst>
              <a:ext uri="{FF2B5EF4-FFF2-40B4-BE49-F238E27FC236}">
                <a16:creationId xmlns:a16="http://schemas.microsoft.com/office/drawing/2014/main" id="{ED4B276C-9446-401E-897C-E1D1B5DEC0DF}"/>
              </a:ext>
            </a:extLst>
          </p:cNvPr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6025BEF1-E999-40EF-9957-83D04B1DEEF9}"/>
              </a:ext>
            </a:extLst>
          </p:cNvPr>
          <p:cNvCxnSpPr>
            <a:cxnSpLocks/>
          </p:cNvCxnSpPr>
          <p:nvPr/>
        </p:nvCxnSpPr>
        <p:spPr>
          <a:xfrm flipV="1">
            <a:off x="8599605" y="2542761"/>
            <a:ext cx="3552127" cy="13597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D1BE46C-DC9C-4ECE-8C0D-06D20B4063E5}"/>
                  </a:ext>
                </a:extLst>
              </p:cNvPr>
              <p:cNvSpPr/>
              <p:nvPr/>
            </p:nvSpPr>
            <p:spPr>
              <a:xfrm>
                <a:off x="348799" y="2293420"/>
                <a:ext cx="733855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D1BE46C-DC9C-4ECE-8C0D-06D20B406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99" y="2293420"/>
                <a:ext cx="733855" cy="60426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头: 右 14">
            <a:extLst>
              <a:ext uri="{FF2B5EF4-FFF2-40B4-BE49-F238E27FC236}">
                <a16:creationId xmlns:a16="http://schemas.microsoft.com/office/drawing/2014/main" id="{F05AA70F-41DB-4D47-AB31-39BC314F0797}"/>
              </a:ext>
            </a:extLst>
          </p:cNvPr>
          <p:cNvSpPr/>
          <p:nvPr/>
        </p:nvSpPr>
        <p:spPr>
          <a:xfrm>
            <a:off x="1075342" y="2564040"/>
            <a:ext cx="733855" cy="210254"/>
          </a:xfrm>
          <a:prstGeom prst="rightArrow">
            <a:avLst/>
          </a:prstGeom>
          <a:solidFill>
            <a:srgbClr val="FFC000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F2405BC-B066-4FB6-9A1C-A630EBF7D6B9}"/>
                  </a:ext>
                </a:extLst>
              </p:cNvPr>
              <p:cNvSpPr/>
              <p:nvPr/>
            </p:nvSpPr>
            <p:spPr>
              <a:xfrm>
                <a:off x="1043150" y="2117947"/>
                <a:ext cx="8659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  <m:brk m:alnAt="7"/>
                        </m:rPr>
                        <a:rPr lang="en-US" altLang="zh-CN" sz="2400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altLang="zh-CN" sz="2400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anh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F2405BC-B066-4FB6-9A1C-A630EBF7D6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150" y="2117947"/>
                <a:ext cx="865943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09F7F3C-4001-44AB-8BB3-982CD3B700DB}"/>
                  </a:ext>
                </a:extLst>
              </p:cNvPr>
              <p:cNvSpPr/>
              <p:nvPr/>
            </p:nvSpPr>
            <p:spPr>
              <a:xfrm>
                <a:off x="1802481" y="2305262"/>
                <a:ext cx="734881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kern="0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 ker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ker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400" i="1" ker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 ker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400" i="1" ker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09F7F3C-4001-44AB-8BB3-982CD3B700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481" y="2305262"/>
                <a:ext cx="734881" cy="60426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箭头: 右 41">
            <a:extLst>
              <a:ext uri="{FF2B5EF4-FFF2-40B4-BE49-F238E27FC236}">
                <a16:creationId xmlns:a16="http://schemas.microsoft.com/office/drawing/2014/main" id="{39C992A7-5180-4FCA-9C9F-FC8D54BB494A}"/>
              </a:ext>
            </a:extLst>
          </p:cNvPr>
          <p:cNvSpPr/>
          <p:nvPr/>
        </p:nvSpPr>
        <p:spPr>
          <a:xfrm>
            <a:off x="2411799" y="2549559"/>
            <a:ext cx="1143193" cy="270297"/>
          </a:xfrm>
          <a:prstGeom prst="rightArrow">
            <a:avLst/>
          </a:prstGeom>
          <a:solidFill>
            <a:srgbClr val="FFC000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60DF31B-FC75-4B40-A4F6-57DB9EB4F683}"/>
                  </a:ext>
                </a:extLst>
              </p:cNvPr>
              <p:cNvSpPr/>
              <p:nvPr/>
            </p:nvSpPr>
            <p:spPr>
              <a:xfrm>
                <a:off x="2465014" y="2027061"/>
                <a:ext cx="1089978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4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400" b="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zh-CN" sz="24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60DF31B-FC75-4B40-A4F6-57DB9EB4F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014" y="2027061"/>
                <a:ext cx="1089978" cy="60426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B52BA19-F626-417A-8991-B38C6CD91FD1}"/>
                  </a:ext>
                </a:extLst>
              </p:cNvPr>
              <p:cNvSpPr/>
              <p:nvPr/>
            </p:nvSpPr>
            <p:spPr>
              <a:xfrm>
                <a:off x="3708378" y="1774381"/>
                <a:ext cx="1493999" cy="1845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i="1" smtClean="0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2400" i="1" smtClean="0">
                                              <a:solidFill>
                                                <a:schemeClr val="tx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chemeClr val="tx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 i="1">
                                              <a:solidFill>
                                                <a:schemeClr val="tx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400" i="1">
                                              <a:solidFill>
                                                <a:schemeClr val="tx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  <m:r>
                                            <a:rPr lang="en-US" altLang="zh-CN" sz="2400" i="1">
                                              <a:solidFill>
                                                <a:schemeClr val="tx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B52BA19-F626-417A-8991-B38C6CD91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378" y="1774381"/>
                <a:ext cx="1493999" cy="184576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箭头: 右 51">
            <a:extLst>
              <a:ext uri="{FF2B5EF4-FFF2-40B4-BE49-F238E27FC236}">
                <a16:creationId xmlns:a16="http://schemas.microsoft.com/office/drawing/2014/main" id="{9568CAAB-150B-49C5-A442-B4872909306D}"/>
              </a:ext>
            </a:extLst>
          </p:cNvPr>
          <p:cNvSpPr/>
          <p:nvPr/>
        </p:nvSpPr>
        <p:spPr>
          <a:xfrm>
            <a:off x="5147464" y="2570267"/>
            <a:ext cx="733855" cy="210254"/>
          </a:xfrm>
          <a:prstGeom prst="rightArrow">
            <a:avLst/>
          </a:prstGeom>
          <a:solidFill>
            <a:srgbClr val="FFC000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06E99508-781E-4521-B9A4-6941BAC00E6C}"/>
                  </a:ext>
                </a:extLst>
              </p:cNvPr>
              <p:cNvSpPr/>
              <p:nvPr/>
            </p:nvSpPr>
            <p:spPr>
              <a:xfrm>
                <a:off x="5788246" y="2438334"/>
                <a:ext cx="5325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5EB2B6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06E99508-781E-4521-B9A4-6941BAC00E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246" y="2438334"/>
                <a:ext cx="532518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箭头: 右 52">
            <a:extLst>
              <a:ext uri="{FF2B5EF4-FFF2-40B4-BE49-F238E27FC236}">
                <a16:creationId xmlns:a16="http://schemas.microsoft.com/office/drawing/2014/main" id="{D87C6AD6-C7ED-43C0-A587-A23F8B183685}"/>
              </a:ext>
            </a:extLst>
          </p:cNvPr>
          <p:cNvSpPr/>
          <p:nvPr/>
        </p:nvSpPr>
        <p:spPr>
          <a:xfrm>
            <a:off x="6256489" y="2603546"/>
            <a:ext cx="733855" cy="210254"/>
          </a:xfrm>
          <a:prstGeom prst="rightArrow">
            <a:avLst/>
          </a:prstGeom>
          <a:solidFill>
            <a:srgbClr val="FFC000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75AB2EF4-3760-4AC3-A9C1-D52F37DCA537}"/>
                  </a:ext>
                </a:extLst>
              </p:cNvPr>
              <p:cNvSpPr/>
              <p:nvPr/>
            </p:nvSpPr>
            <p:spPr>
              <a:xfrm>
                <a:off x="6906633" y="2477840"/>
                <a:ext cx="5956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75AB2EF4-3760-4AC3-A9C1-D52F37DCA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633" y="2477840"/>
                <a:ext cx="595612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E8E197C-130E-4B7A-AB8E-9445FD94BDB4}"/>
                  </a:ext>
                </a:extLst>
              </p:cNvPr>
              <p:cNvSpPr/>
              <p:nvPr/>
            </p:nvSpPr>
            <p:spPr>
              <a:xfrm>
                <a:off x="479043" y="3645248"/>
                <a:ext cx="1782026" cy="10245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E8E197C-130E-4B7A-AB8E-9445FD94B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43" y="3645248"/>
                <a:ext cx="1782026" cy="102451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246AE51-1A92-4EBF-8BB6-262DE789502A}"/>
                  </a:ext>
                </a:extLst>
              </p:cNvPr>
              <p:cNvSpPr/>
              <p:nvPr/>
            </p:nvSpPr>
            <p:spPr>
              <a:xfrm>
                <a:off x="2111988" y="3502284"/>
                <a:ext cx="4234429" cy="1245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CN" sz="240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p>
                        </m:sup>
                        <m:e>
                          <m:f>
                            <m:fPr>
                              <m:ctrlPr>
                                <a:rPr lang="en-US" altLang="zh-CN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24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24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sz="240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  <m:r>
                                    <a:rPr lang="en-US" altLang="zh-CN" sz="240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altLang="zh-CN" sz="24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5EB2B6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5EB2B6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5EB2B6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5EB2B6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solidFill>
                                    <a:srgbClr val="5EB2B6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i="1">
                                  <a:solidFill>
                                    <a:srgbClr val="5EB2B6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400" i="1" kern="0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kern="0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kern="0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i="1" kern="0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 kern="0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i="1" kern="0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US" altLang="zh-CN" sz="240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24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400" i="1" kern="0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kern="0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kern="0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i="1" kern="0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 kern="0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i="1" kern="0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sz="24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246AE51-1A92-4EBF-8BB6-262DE789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988" y="3502284"/>
                <a:ext cx="4234429" cy="124502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562CFE15-2C2D-46CE-9E16-7095011E4800}"/>
                  </a:ext>
                </a:extLst>
              </p:cNvPr>
              <p:cNvSpPr/>
              <p:nvPr/>
            </p:nvSpPr>
            <p:spPr>
              <a:xfrm>
                <a:off x="2054457" y="4725535"/>
                <a:ext cx="5334024" cy="12010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CN" sz="240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p>
                        </m:sup>
                        <m:e>
                          <m:r>
                            <a:rPr lang="en-US" altLang="zh-CN" sz="240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sz="240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CN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24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lang="en-US" altLang="zh-CN" sz="24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4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  <m:brk m:alnAt="7"/>
                        </m:rPr>
                        <a:rPr lang="en-US" altLang="zh-CN" sz="2400" kern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altLang="zh-CN" sz="2400" ker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anh</m:t>
                      </m:r>
                      <m:r>
                        <m:rPr>
                          <m:brk m:alnAt="7"/>
                        </m:rPr>
                        <a:rPr lang="en-US" altLang="zh-CN" sz="2400" i="1" ker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altLang="zh-CN" sz="2400" i="1" ker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2400" i="1" ker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 ker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i="1" ker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400" i="1" ker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ker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m:rPr>
                          <m:brk m:alnAt="7"/>
                        </m:rPr>
                        <a:rPr lang="en-US" altLang="zh-CN" sz="2400" i="1" ker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562CFE15-2C2D-46CE-9E16-7095011E48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457" y="4725535"/>
                <a:ext cx="5334024" cy="120103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8BCDAA95-71FB-4D6A-93FD-D59667E47324}"/>
                  </a:ext>
                </a:extLst>
              </p:cNvPr>
              <p:cNvSpPr/>
              <p:nvPr/>
            </p:nvSpPr>
            <p:spPr>
              <a:xfrm>
                <a:off x="4328119" y="5822950"/>
                <a:ext cx="3927172" cy="599459"/>
              </a:xfrm>
              <a:prstGeom prst="rect">
                <a:avLst/>
              </a:prstGeom>
              <a:solidFill>
                <a:srgbClr val="FFD8D8"/>
              </a:solidFill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CN" altLang="en-US" sz="2400" kern="0" dirty="0">
                    <a:solidFill>
                      <a:srgbClr val="000000"/>
                    </a:solidFill>
                    <a:latin typeface="Arial" charset="0"/>
                  </a:rPr>
                  <a:t>能够通过反传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solidFill>
                              <a:srgbClr val="5EB2B6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i="1">
                            <a:solidFill>
                              <a:srgbClr val="5EB2B6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5EB2B6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zh-CN" sz="2400" i="1">
                                <a:solidFill>
                                  <a:srgbClr val="5EB2B6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rgbClr val="5EB2B6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i="1">
                                <a:solidFill>
                                  <a:srgbClr val="5EB2B6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</a:rPr>
                  <a:t>求得</a:t>
                </a: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8BCDAA95-71FB-4D6A-93FD-D59667E473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119" y="5822950"/>
                <a:ext cx="3927172" cy="599459"/>
              </a:xfrm>
              <a:prstGeom prst="rect">
                <a:avLst/>
              </a:prstGeom>
              <a:blipFill>
                <a:blip r:embed="rId25"/>
                <a:stretch>
                  <a:fillRect r="-155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796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E5378484-4511-42E3-9140-A18505911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6" y="1028882"/>
            <a:ext cx="119041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利用</a:t>
            </a: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反向传播算法实现神经网络学习</a:t>
            </a:r>
            <a:r>
              <a:rPr lang="en-US" altLang="zh-CN" sz="2800" b="1" kern="0" dirty="0">
                <a:solidFill>
                  <a:srgbClr val="0000FF"/>
                </a:solidFill>
                <a:latin typeface="Arial" charset="0"/>
              </a:rPr>
              <a:t>(</a:t>
            </a:r>
            <a:r>
              <a:rPr lang="en-US" altLang="zh-CN" sz="2400" i="1" kern="0" dirty="0">
                <a:solidFill>
                  <a:srgbClr val="0000FF"/>
                </a:solidFill>
                <a:latin typeface="Arial" charset="0"/>
              </a:rPr>
              <a:t>Back propagation (Backprop) Algorithm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endParaRPr kumimoji="0" lang="en-US" sz="2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CCCB4D0-9944-4717-8583-A53B09B9C798}"/>
              </a:ext>
            </a:extLst>
          </p:cNvPr>
          <p:cNvSpPr/>
          <p:nvPr/>
        </p:nvSpPr>
        <p:spPr>
          <a:xfrm>
            <a:off x="287816" y="1575695"/>
            <a:ext cx="11700000" cy="3636000"/>
          </a:xfrm>
          <a:prstGeom prst="roundRect">
            <a:avLst/>
          </a:prstGeom>
          <a:solidFill>
            <a:srgbClr val="D8D8FF">
              <a:alpha val="74000"/>
            </a:srgb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3B9E2BD-3B77-4C4A-A152-B4D59CA5D90F}"/>
              </a:ext>
            </a:extLst>
          </p:cNvPr>
          <p:cNvSpPr/>
          <p:nvPr/>
        </p:nvSpPr>
        <p:spPr>
          <a:xfrm>
            <a:off x="1469939" y="2503709"/>
            <a:ext cx="6705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①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8FAB448-1787-4A43-A969-AE3D709D956C}"/>
              </a:ext>
            </a:extLst>
          </p:cNvPr>
          <p:cNvSpPr/>
          <p:nvPr/>
        </p:nvSpPr>
        <p:spPr>
          <a:xfrm>
            <a:off x="1469939" y="3001000"/>
            <a:ext cx="6167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②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72ADB50-CDD5-43E6-9EC5-0BE7293F3343}"/>
              </a:ext>
            </a:extLst>
          </p:cNvPr>
          <p:cNvSpPr/>
          <p:nvPr/>
        </p:nvSpPr>
        <p:spPr>
          <a:xfrm>
            <a:off x="1469939" y="3514415"/>
            <a:ext cx="7400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③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FA28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AA90852-89FF-4087-88BD-BA2C89E0C650}"/>
                  </a:ext>
                </a:extLst>
              </p:cNvPr>
              <p:cNvSpPr/>
              <p:nvPr/>
            </p:nvSpPr>
            <p:spPr>
              <a:xfrm>
                <a:off x="970375" y="2046962"/>
                <a:ext cx="23402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𝑓𝑜𝑟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=0,1,…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m:oMathPara>
                </a14:m>
                <a:endParaRPr kumimoji="0" lang="zh-CN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AA90852-89FF-4087-88BD-BA2C89E0C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75" y="2046962"/>
                <a:ext cx="2340256" cy="461665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D906227-2053-498E-9F70-4436615927B0}"/>
                  </a:ext>
                </a:extLst>
              </p:cNvPr>
              <p:cNvSpPr/>
              <p:nvPr/>
            </p:nvSpPr>
            <p:spPr>
              <a:xfrm>
                <a:off x="2086713" y="2450037"/>
                <a:ext cx="8739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</a:rPr>
                  <a:t>随机性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Arial"/>
                  </a:rPr>
                  <a:t>(</a:t>
                </a:r>
                <a:r>
                  <a:rPr lang="en-US" altLang="zh-CN" sz="2400" i="1" dirty="0">
                    <a:solidFill>
                      <a:srgbClr val="000000"/>
                    </a:solidFill>
                    <a:latin typeface="Arial"/>
                  </a:rPr>
                  <a:t>stochastic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Arial"/>
                  </a:rPr>
                  <a:t>)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</a:rPr>
                  <a:t>：从训练样本集中任选一个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∈{1,2,…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D906227-2053-498E-9F70-443661592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713" y="2450037"/>
                <a:ext cx="8739957" cy="461665"/>
              </a:xfrm>
              <a:prstGeom prst="rect">
                <a:avLst/>
              </a:prstGeom>
              <a:blipFill>
                <a:blip r:embed="rId4"/>
                <a:stretch>
                  <a:fillRect l="-1046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569405CF-FF29-4756-9EFE-082602AA1E16}"/>
              </a:ext>
            </a:extLst>
          </p:cNvPr>
          <p:cNvSpPr/>
          <p:nvPr/>
        </p:nvSpPr>
        <p:spPr>
          <a:xfrm>
            <a:off x="1469939" y="4100185"/>
            <a:ext cx="7400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④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FA28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31B638-8AEE-4440-B69B-4DE49BF5E2C1}"/>
              </a:ext>
            </a:extLst>
          </p:cNvPr>
          <p:cNvSpPr/>
          <p:nvPr/>
        </p:nvSpPr>
        <p:spPr>
          <a:xfrm>
            <a:off x="666961" y="5325030"/>
            <a:ext cx="4839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所有梯度下降法的技巧都可使用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4BDFC77-6963-49BC-BF3F-28C6D9092202}"/>
              </a:ext>
            </a:extLst>
          </p:cNvPr>
          <p:cNvSpPr/>
          <p:nvPr/>
        </p:nvSpPr>
        <p:spPr>
          <a:xfrm>
            <a:off x="695196" y="5857648"/>
            <a:ext cx="51475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步骤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①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②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③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可并行处理，提高效率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BE2AF00-3F57-49DD-BCF8-A6754D558EC5}"/>
              </a:ext>
            </a:extLst>
          </p:cNvPr>
          <p:cNvSpPr/>
          <p:nvPr/>
        </p:nvSpPr>
        <p:spPr>
          <a:xfrm>
            <a:off x="7306274" y="5380594"/>
            <a:ext cx="3964148" cy="954107"/>
          </a:xfrm>
          <a:prstGeom prst="rect">
            <a:avLst/>
          </a:prstGeom>
          <a:solidFill>
            <a:srgbClr val="FFD8D8"/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反向传播算法是当前神经网络学习的有效技术</a:t>
            </a: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41FDE444-EB03-4535-97D6-29C81B3F4EF0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神经网络学习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1B07488-4A7B-45F9-B837-5534833A90D6}"/>
                  </a:ext>
                </a:extLst>
              </p:cNvPr>
              <p:cNvSpPr/>
              <p:nvPr/>
            </p:nvSpPr>
            <p:spPr>
              <a:xfrm>
                <a:off x="942734" y="1518595"/>
                <a:ext cx="3481659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solidFill>
                      <a:srgbClr val="000000"/>
                    </a:solidFill>
                  </a:rPr>
                  <a:t>初始化所有的权系数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1B07488-4A7B-45F9-B837-5534833A90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734" y="1518595"/>
                <a:ext cx="3481659" cy="604268"/>
              </a:xfrm>
              <a:prstGeom prst="rect">
                <a:avLst/>
              </a:prstGeom>
              <a:blipFill>
                <a:blip r:embed="rId5"/>
                <a:stretch>
                  <a:fillRect l="-280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25B4C96-FAF7-4065-B9CC-E9E00DAADC69}"/>
                  </a:ext>
                </a:extLst>
              </p:cNvPr>
              <p:cNvSpPr/>
              <p:nvPr/>
            </p:nvSpPr>
            <p:spPr>
              <a:xfrm>
                <a:off x="2086713" y="2922133"/>
                <a:ext cx="6812762" cy="562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</a:rPr>
                  <a:t>前向传播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Arial"/>
                  </a:rPr>
                  <a:t>(</a:t>
                </a:r>
                <a:r>
                  <a:rPr lang="en-US" altLang="zh-CN" sz="2400" i="1" dirty="0">
                    <a:solidFill>
                      <a:srgbClr val="000000"/>
                    </a:solidFill>
                    <a:latin typeface="Arial"/>
                  </a:rPr>
                  <a:t>forward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Arial"/>
                  </a:rPr>
                  <a:t>)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</a:rPr>
                  <a:t>：利用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计算所有的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ker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 ker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kern="0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 ker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 ker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i="1" ker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25B4C96-FAF7-4065-B9CC-E9E00DAADC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713" y="2922133"/>
                <a:ext cx="6812762" cy="562462"/>
              </a:xfrm>
              <a:prstGeom prst="rect">
                <a:avLst/>
              </a:prstGeom>
              <a:blipFill>
                <a:blip r:embed="rId6"/>
                <a:stretch>
                  <a:fillRect l="-1342" b="-182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2FAD7CF4-5E49-45E6-A6A8-D948FF3C9C09}"/>
                  </a:ext>
                </a:extLst>
              </p:cNvPr>
              <p:cNvSpPr/>
              <p:nvPr/>
            </p:nvSpPr>
            <p:spPr>
              <a:xfrm>
                <a:off x="2086712" y="3462849"/>
                <a:ext cx="8027839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</a:rPr>
                  <a:t>后向传播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Arial"/>
                  </a:rPr>
                  <a:t>(</a:t>
                </a:r>
                <a:r>
                  <a:rPr lang="en-US" altLang="zh-CN" sz="2400" i="1" dirty="0">
                    <a:solidFill>
                      <a:srgbClr val="000000"/>
                    </a:solidFill>
                    <a:latin typeface="Arial"/>
                  </a:rPr>
                  <a:t>backward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Arial"/>
                  </a:rPr>
                  <a:t>)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</a:rPr>
                  <a:t>：在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基础上，计算所有的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2FAD7CF4-5E49-45E6-A6A8-D948FF3C9C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712" y="3462849"/>
                <a:ext cx="8027839" cy="604268"/>
              </a:xfrm>
              <a:prstGeom prst="rect">
                <a:avLst/>
              </a:prstGeom>
              <a:blipFill>
                <a:blip r:embed="rId7"/>
                <a:stretch>
                  <a:fillRect l="-1139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87F38D28-AC28-44AF-A108-F453BA3D96A3}"/>
                  </a:ext>
                </a:extLst>
              </p:cNvPr>
              <p:cNvSpPr/>
              <p:nvPr/>
            </p:nvSpPr>
            <p:spPr>
              <a:xfrm>
                <a:off x="2086711" y="4013996"/>
                <a:ext cx="7453900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</a:rPr>
                  <a:t>梯度下降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Arial"/>
                  </a:rPr>
                  <a:t>(</a:t>
                </a:r>
                <a:r>
                  <a:rPr lang="en-US" altLang="zh-CN" sz="2400" i="1" dirty="0">
                    <a:solidFill>
                      <a:srgbClr val="000000"/>
                    </a:solidFill>
                    <a:latin typeface="Arial"/>
                  </a:rPr>
                  <a:t>gradient descent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Arial"/>
                  </a:rPr>
                  <a:t>)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</a:rPr>
                  <a:t>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altLang="zh-CN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24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sSubSup>
                      <m:sSubSupPr>
                        <m:ctrlPr>
                          <a:rPr lang="en-US" altLang="zh-CN" sz="2400" i="1" ker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 ker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kern="0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 ker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 ker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 kern="0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sz="2400" i="1" ker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87F38D28-AC28-44AF-A108-F453BA3D9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711" y="4013996"/>
                <a:ext cx="7453900" cy="604268"/>
              </a:xfrm>
              <a:prstGeom prst="rect">
                <a:avLst/>
              </a:prstGeom>
              <a:blipFill>
                <a:blip r:embed="rId8"/>
                <a:stretch>
                  <a:fillRect l="-1226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D1BF06F0-4295-433F-B424-4D94492D859F}"/>
                  </a:ext>
                </a:extLst>
              </p:cNvPr>
              <p:cNvSpPr/>
              <p:nvPr/>
            </p:nvSpPr>
            <p:spPr>
              <a:xfrm>
                <a:off x="970375" y="4551721"/>
                <a:ext cx="8193653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solidFill>
                      <a:srgbClr val="000000"/>
                    </a:solidFill>
                  </a:rPr>
                  <a:t>返回结果：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𝑁𝑁𝐸𝑇</m:t>
                        </m:r>
                      </m:sub>
                    </m:sSub>
                    <m:r>
                      <a:rPr lang="en-US" altLang="zh-CN" sz="24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0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 sz="24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ctrlPr>
                          <a:rPr lang="en-US" altLang="zh-CN" sz="24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  <m:func>
                          <m:funcPr>
                            <m:ctrlPr>
                              <a:rPr lang="en-US" altLang="zh-CN" sz="24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400" b="0" i="1" kern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altLang="zh-CN" sz="2400" b="0" i="1" kern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altLang="zh-CN" sz="2400" b="0" i="1" kern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altLang="zh-CN" sz="2400" i="1" ker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b="1" i="1" ker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kern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𝑗𝑘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CN" sz="2400" b="0" i="1" ker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400" b="0" i="1" kern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nary>
                                <m:r>
                                  <a:rPr lang="en-US" altLang="zh-CN" sz="2400" b="0" i="1" kern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func>
                                  <m:funcPr>
                                    <m:ctrlPr>
                                      <a:rPr lang="en-US" altLang="zh-CN" sz="2400" b="0" i="1" kern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kern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tanh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b="0" i="1" kern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limLoc m:val="subSup"/>
                                            <m:supHide m:val="on"/>
                                            <m:ctrlPr>
                                              <a:rPr lang="en-US" altLang="zh-CN" sz="2400" b="0" i="1" kern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9"/>
                                              </m:rPr>
                                              <a:rPr lang="en-US" altLang="zh-CN" sz="2400" b="0" i="1" kern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/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CN" sz="2400" i="1" ker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zh-CN" sz="2400" b="1" i="1" ker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400" b="1" i="1" kern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en-US" altLang="zh-CN" sz="2400" i="1" ker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altLang="zh-CN" sz="2400" b="0" i="1" ker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sz="2400" b="0" i="1" kern="0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bSup>
                                            <m:sSub>
                                              <m:sSubPr>
                                                <m:ctrlPr>
                                                  <a:rPr lang="en-US" altLang="zh-CN" sz="2400" i="1" kern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400" b="0" i="1" kern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400" b="0" i="1" kern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nary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D1BF06F0-4295-433F-B424-4D94492D85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75" y="4551721"/>
                <a:ext cx="8193653" cy="645048"/>
              </a:xfrm>
              <a:prstGeom prst="rect">
                <a:avLst/>
              </a:prstGeom>
              <a:blipFill>
                <a:blip r:embed="rId9"/>
                <a:stretch>
                  <a:fillRect l="-1116" b="-7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8705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神经网络学习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CA331B8F-CD49-4B71-8DA1-5AB8BDF7D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992508"/>
            <a:ext cx="116272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用计算图求解梯度反传</a:t>
            </a:r>
            <a:r>
              <a:rPr lang="en-US" altLang="zh-CN" sz="2800" b="1" kern="0" dirty="0">
                <a:solidFill>
                  <a:srgbClr val="0000FF"/>
                </a:solidFill>
                <a:latin typeface="Arial" charset="0"/>
              </a:rPr>
              <a:t>(</a:t>
            </a:r>
            <a:r>
              <a:rPr lang="en-US" altLang="zh-CN" sz="2400" i="1" kern="0" dirty="0">
                <a:solidFill>
                  <a:srgbClr val="0000FF"/>
                </a:solidFill>
                <a:latin typeface="Arial" charset="0"/>
              </a:rPr>
              <a:t>Computational Graph for Gradient  Backpropagation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D4B276C-9446-401E-897C-E1D1B5DEC0DF}"/>
              </a:ext>
            </a:extLst>
          </p:cNvPr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92453770-6D39-402E-B94D-A5FB10FF0545}"/>
                  </a:ext>
                </a:extLst>
              </p:cNvPr>
              <p:cNvSpPr txBox="1"/>
              <p:nvPr/>
            </p:nvSpPr>
            <p:spPr>
              <a:xfrm>
                <a:off x="695196" y="1786493"/>
                <a:ext cx="17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𝑧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92453770-6D39-402E-B94D-A5FB10FF0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96" y="1786493"/>
                <a:ext cx="1789529" cy="369332"/>
              </a:xfrm>
              <a:prstGeom prst="rect">
                <a:avLst/>
              </a:prstGeom>
              <a:blipFill>
                <a:blip r:embed="rId3"/>
                <a:stretch>
                  <a:fillRect l="-5102" r="-1361"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图片 43">
            <a:extLst>
              <a:ext uri="{FF2B5EF4-FFF2-40B4-BE49-F238E27FC236}">
                <a16:creationId xmlns:a16="http://schemas.microsoft.com/office/drawing/2014/main" id="{2AFAB1B9-A7C7-4441-9643-11DD3C6AF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556" y="1892865"/>
            <a:ext cx="5868144" cy="255136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F6F286FD-2F84-48E3-B05B-2C937AB88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9640" y="1803385"/>
            <a:ext cx="360040" cy="380229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9CD3EC8-FD6E-492D-82DB-FAAA6EF71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9640" y="2799273"/>
            <a:ext cx="360040" cy="380229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0E9A6BDE-6221-486E-8326-2EF65007A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648" y="3857088"/>
            <a:ext cx="360040" cy="380229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D6CE2CB2-B181-4FA6-B240-CB3301A2A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608" y="2316850"/>
            <a:ext cx="360040" cy="380229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EDD82413-57EF-41D2-9AE1-8421B63FC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3688" y="3092463"/>
            <a:ext cx="360040" cy="380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368CDC4E-0AA9-42AA-94A9-84A503D6E9F5}"/>
                  </a:ext>
                </a:extLst>
              </p:cNvPr>
              <p:cNvSpPr txBox="1"/>
              <p:nvPr/>
            </p:nvSpPr>
            <p:spPr>
              <a:xfrm>
                <a:off x="7706953" y="3762273"/>
                <a:ext cx="759119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zh-CN" alt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0" lang="zh-CN" alt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kumimoji="0" lang="en-US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368CDC4E-0AA9-42AA-94A9-84A503D6E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953" y="3762273"/>
                <a:ext cx="759119" cy="526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F9CF83EA-765D-4D97-8C61-1654886F4F4E}"/>
                  </a:ext>
                </a:extLst>
              </p:cNvPr>
              <p:cNvSpPr txBox="1"/>
              <p:nvPr/>
            </p:nvSpPr>
            <p:spPr>
              <a:xfrm>
                <a:off x="7447694" y="2768561"/>
                <a:ext cx="743280" cy="5733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zh-CN" alt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0" lang="zh-CN" alt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kumimoji="0" lang="en-US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F9CF83EA-765D-4D97-8C61-1654886F4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694" y="2768561"/>
                <a:ext cx="743280" cy="5733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图片 60">
            <a:extLst>
              <a:ext uri="{FF2B5EF4-FFF2-40B4-BE49-F238E27FC236}">
                <a16:creationId xmlns:a16="http://schemas.microsoft.com/office/drawing/2014/main" id="{0CDC4A07-533B-480C-B7DB-244C7B35F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203" y="2341301"/>
            <a:ext cx="360040" cy="380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4886F764-1BB8-4A15-A2E3-66BD886AC585}"/>
                  </a:ext>
                </a:extLst>
              </p:cNvPr>
              <p:cNvSpPr txBox="1"/>
              <p:nvPr/>
            </p:nvSpPr>
            <p:spPr>
              <a:xfrm>
                <a:off x="4872079" y="3270299"/>
                <a:ext cx="755784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zh-CN" alt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kumimoji="0" lang="zh-CN" alt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kumimoji="0" lang="en-US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4886F764-1BB8-4A15-A2E3-66BD886AC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079" y="3270299"/>
                <a:ext cx="755784" cy="5740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EC1BC80-E26B-4F5B-AA5A-1E49D192DE62}"/>
                  </a:ext>
                </a:extLst>
              </p:cNvPr>
              <p:cNvSpPr txBox="1"/>
              <p:nvPr/>
            </p:nvSpPr>
            <p:spPr>
              <a:xfrm>
                <a:off x="4833304" y="2230670"/>
                <a:ext cx="753989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zh-CN" alt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kumimoji="0" lang="zh-CN" alt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0" lang="en-US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EC1BC80-E26B-4F5B-AA5A-1E49D192D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304" y="2230670"/>
                <a:ext cx="753989" cy="5266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2F086EC-97B4-41A2-B308-10623E39F7AB}"/>
                  </a:ext>
                </a:extLst>
              </p:cNvPr>
              <p:cNvSpPr txBox="1"/>
              <p:nvPr/>
            </p:nvSpPr>
            <p:spPr>
              <a:xfrm>
                <a:off x="6874203" y="2346749"/>
                <a:ext cx="13751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𝑞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2F086EC-97B4-41A2-B308-10623E39F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203" y="2346749"/>
                <a:ext cx="1375185" cy="369332"/>
              </a:xfrm>
              <a:prstGeom prst="rect">
                <a:avLst/>
              </a:prstGeom>
              <a:blipFill>
                <a:blip r:embed="rId10"/>
                <a:stretch>
                  <a:fillRect l="-4444" r="-4444" b="-27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图片 61">
            <a:extLst>
              <a:ext uri="{FF2B5EF4-FFF2-40B4-BE49-F238E27FC236}">
                <a16:creationId xmlns:a16="http://schemas.microsoft.com/office/drawing/2014/main" id="{172ED242-596D-40D3-91FE-FBE080257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770" y="3055242"/>
            <a:ext cx="360040" cy="380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8F3CBE61-74CD-4998-89A8-A061C7C381DC}"/>
                  </a:ext>
                </a:extLst>
              </p:cNvPr>
              <p:cNvSpPr txBox="1"/>
              <p:nvPr/>
            </p:nvSpPr>
            <p:spPr>
              <a:xfrm>
                <a:off x="9429606" y="3084750"/>
                <a:ext cx="9835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𝑞𝑧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8F3CBE61-74CD-4998-89A8-A061C7C38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606" y="3084750"/>
                <a:ext cx="983539" cy="369332"/>
              </a:xfrm>
              <a:prstGeom prst="rect">
                <a:avLst/>
              </a:prstGeom>
              <a:blipFill>
                <a:blip r:embed="rId11"/>
                <a:stretch>
                  <a:fillRect l="-9938" r="-6211"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2347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神经网络学习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CA331B8F-CD49-4B71-8DA1-5AB8BDF7D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992508"/>
            <a:ext cx="116272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用计算图求解梯度反传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Computational Graph for Gradient  Backpropagation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D4B276C-9446-401E-897C-E1D1B5DEC0DF}"/>
              </a:ext>
            </a:extLst>
          </p:cNvPr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92453770-6D39-402E-B94D-A5FB10FF0545}"/>
                  </a:ext>
                </a:extLst>
              </p:cNvPr>
              <p:cNvSpPr txBox="1"/>
              <p:nvPr/>
            </p:nvSpPr>
            <p:spPr>
              <a:xfrm>
                <a:off x="695196" y="1786493"/>
                <a:ext cx="17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92453770-6D39-402E-B94D-A5FB10FF0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96" y="1786493"/>
                <a:ext cx="1789529" cy="369332"/>
              </a:xfrm>
              <a:prstGeom prst="rect">
                <a:avLst/>
              </a:prstGeom>
              <a:blipFill>
                <a:blip r:embed="rId3"/>
                <a:stretch>
                  <a:fillRect l="-5102" r="-1361"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图片 43">
            <a:extLst>
              <a:ext uri="{FF2B5EF4-FFF2-40B4-BE49-F238E27FC236}">
                <a16:creationId xmlns:a16="http://schemas.microsoft.com/office/drawing/2014/main" id="{2AFAB1B9-A7C7-4441-9643-11DD3C6AF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556" y="1892865"/>
            <a:ext cx="5868144" cy="255136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F6F286FD-2F84-48E3-B05B-2C937AB88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9640" y="1803385"/>
            <a:ext cx="360040" cy="380229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9CD3EC8-FD6E-492D-82DB-FAAA6EF71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9640" y="2799273"/>
            <a:ext cx="360040" cy="380229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0E9A6BDE-6221-486E-8326-2EF65007A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648" y="3857088"/>
            <a:ext cx="360040" cy="380229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D6CE2CB2-B181-4FA6-B240-CB3301A2A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608" y="2316850"/>
            <a:ext cx="360040" cy="380229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EDD82413-57EF-41D2-9AE1-8421B63FC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3688" y="3092463"/>
            <a:ext cx="360040" cy="380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368CDC4E-0AA9-42AA-94A9-84A503D6E9F5}"/>
                  </a:ext>
                </a:extLst>
              </p:cNvPr>
              <p:cNvSpPr txBox="1"/>
              <p:nvPr/>
            </p:nvSpPr>
            <p:spPr>
              <a:xfrm>
                <a:off x="7706953" y="3762273"/>
                <a:ext cx="759119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num>
                        <m:den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368CDC4E-0AA9-42AA-94A9-84A503D6E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953" y="3762273"/>
                <a:ext cx="759119" cy="526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F9CF83EA-765D-4D97-8C61-1654886F4F4E}"/>
                  </a:ext>
                </a:extLst>
              </p:cNvPr>
              <p:cNvSpPr txBox="1"/>
              <p:nvPr/>
            </p:nvSpPr>
            <p:spPr>
              <a:xfrm>
                <a:off x="7447694" y="2768561"/>
                <a:ext cx="743280" cy="5733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num>
                        <m:den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F9CF83EA-765D-4D97-8C61-1654886F4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694" y="2768561"/>
                <a:ext cx="743280" cy="5733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图片 60">
            <a:extLst>
              <a:ext uri="{FF2B5EF4-FFF2-40B4-BE49-F238E27FC236}">
                <a16:creationId xmlns:a16="http://schemas.microsoft.com/office/drawing/2014/main" id="{0CDC4A07-533B-480C-B7DB-244C7B35F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203" y="2341301"/>
            <a:ext cx="360040" cy="380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4886F764-1BB8-4A15-A2E3-66BD886AC585}"/>
                  </a:ext>
                </a:extLst>
              </p:cNvPr>
              <p:cNvSpPr txBox="1"/>
              <p:nvPr/>
            </p:nvSpPr>
            <p:spPr>
              <a:xfrm>
                <a:off x="4872079" y="3270299"/>
                <a:ext cx="755784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num>
                        <m:den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4886F764-1BB8-4A15-A2E3-66BD886AC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079" y="3270299"/>
                <a:ext cx="755784" cy="5740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EC1BC80-E26B-4F5B-AA5A-1E49D192DE62}"/>
                  </a:ext>
                </a:extLst>
              </p:cNvPr>
              <p:cNvSpPr txBox="1"/>
              <p:nvPr/>
            </p:nvSpPr>
            <p:spPr>
              <a:xfrm>
                <a:off x="4833304" y="2230670"/>
                <a:ext cx="753989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num>
                        <m:den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EC1BC80-E26B-4F5B-AA5A-1E49D192D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304" y="2230670"/>
                <a:ext cx="753989" cy="5266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2F086EC-97B4-41A2-B308-10623E39F7AB}"/>
                  </a:ext>
                </a:extLst>
              </p:cNvPr>
              <p:cNvSpPr txBox="1"/>
              <p:nvPr/>
            </p:nvSpPr>
            <p:spPr>
              <a:xfrm>
                <a:off x="6874203" y="2346749"/>
                <a:ext cx="13751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2F086EC-97B4-41A2-B308-10623E39F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203" y="2346749"/>
                <a:ext cx="1375185" cy="369332"/>
              </a:xfrm>
              <a:prstGeom prst="rect">
                <a:avLst/>
              </a:prstGeom>
              <a:blipFill>
                <a:blip r:embed="rId10"/>
                <a:stretch>
                  <a:fillRect l="-4444" r="-4444" b="-27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图片 61">
            <a:extLst>
              <a:ext uri="{FF2B5EF4-FFF2-40B4-BE49-F238E27FC236}">
                <a16:creationId xmlns:a16="http://schemas.microsoft.com/office/drawing/2014/main" id="{172ED242-596D-40D3-91FE-FBE080257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770" y="3055242"/>
            <a:ext cx="360040" cy="380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8F3CBE61-74CD-4998-89A8-A061C7C381DC}"/>
                  </a:ext>
                </a:extLst>
              </p:cNvPr>
              <p:cNvSpPr txBox="1"/>
              <p:nvPr/>
            </p:nvSpPr>
            <p:spPr>
              <a:xfrm>
                <a:off x="9429606" y="3084750"/>
                <a:ext cx="9835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𝑞𝑧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8F3CBE61-74CD-4998-89A8-A061C7C38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606" y="3084750"/>
                <a:ext cx="983539" cy="369332"/>
              </a:xfrm>
              <a:prstGeom prst="rect">
                <a:avLst/>
              </a:prstGeom>
              <a:blipFill>
                <a:blip r:embed="rId11"/>
                <a:stretch>
                  <a:fillRect l="-9938" r="-6211"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64F6F7B-A606-4BC6-BBF3-E89F09283EA4}"/>
                  </a:ext>
                </a:extLst>
              </p:cNvPr>
              <p:cNvSpPr txBox="1"/>
              <p:nvPr/>
            </p:nvSpPr>
            <p:spPr>
              <a:xfrm>
                <a:off x="608060" y="4491471"/>
                <a:ext cx="41356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𝑖𝑓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:        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=−2,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=5,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𝑧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=−4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64F6F7B-A606-4BC6-BBF3-E89F09283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60" y="4491471"/>
                <a:ext cx="4135619" cy="369332"/>
              </a:xfrm>
              <a:prstGeom prst="rect">
                <a:avLst/>
              </a:prstGeom>
              <a:blipFill>
                <a:blip r:embed="rId12"/>
                <a:stretch>
                  <a:fillRect l="-1180" r="-295" b="-3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84DD030-1207-4A4D-A193-7E26ABE2B14E}"/>
                  </a:ext>
                </a:extLst>
              </p:cNvPr>
              <p:cNvSpPr txBox="1"/>
              <p:nvPr/>
            </p:nvSpPr>
            <p:spPr>
              <a:xfrm>
                <a:off x="602584" y="5296576"/>
                <a:ext cx="2353850" cy="694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𝑤𝑎𝑛𝑡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:     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84DD030-1207-4A4D-A193-7E26ABE2B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84" y="5296576"/>
                <a:ext cx="2353850" cy="694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812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神经网络学习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CA331B8F-CD49-4B71-8DA1-5AB8BDF7D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992508"/>
            <a:ext cx="116272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用计算图求解梯度反传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Computational Graph for Gradient  Backpropagation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D4B276C-9446-401E-897C-E1D1B5DEC0DF}"/>
              </a:ext>
            </a:extLst>
          </p:cNvPr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92453770-6D39-402E-B94D-A5FB10FF0545}"/>
                  </a:ext>
                </a:extLst>
              </p:cNvPr>
              <p:cNvSpPr txBox="1"/>
              <p:nvPr/>
            </p:nvSpPr>
            <p:spPr>
              <a:xfrm>
                <a:off x="695196" y="1786493"/>
                <a:ext cx="17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92453770-6D39-402E-B94D-A5FB10FF0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96" y="1786493"/>
                <a:ext cx="1789529" cy="369332"/>
              </a:xfrm>
              <a:prstGeom prst="rect">
                <a:avLst/>
              </a:prstGeom>
              <a:blipFill>
                <a:blip r:embed="rId3"/>
                <a:stretch>
                  <a:fillRect l="-5102" r="-1361"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图片 43">
            <a:extLst>
              <a:ext uri="{FF2B5EF4-FFF2-40B4-BE49-F238E27FC236}">
                <a16:creationId xmlns:a16="http://schemas.microsoft.com/office/drawing/2014/main" id="{2AFAB1B9-A7C7-4441-9643-11DD3C6AF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556" y="1892865"/>
            <a:ext cx="5868144" cy="255136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F6F286FD-2F84-48E3-B05B-2C937AB88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9640" y="1803385"/>
            <a:ext cx="360040" cy="380229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9CD3EC8-FD6E-492D-82DB-FAAA6EF71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9640" y="2799273"/>
            <a:ext cx="360040" cy="380229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0E9A6BDE-6221-486E-8326-2EF65007A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648" y="3857088"/>
            <a:ext cx="360040" cy="380229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D6CE2CB2-B181-4FA6-B240-CB3301A2A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608" y="2316850"/>
            <a:ext cx="360040" cy="380229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EDD82413-57EF-41D2-9AE1-8421B63FC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3688" y="3092463"/>
            <a:ext cx="360040" cy="380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368CDC4E-0AA9-42AA-94A9-84A503D6E9F5}"/>
                  </a:ext>
                </a:extLst>
              </p:cNvPr>
              <p:cNvSpPr txBox="1"/>
              <p:nvPr/>
            </p:nvSpPr>
            <p:spPr>
              <a:xfrm>
                <a:off x="7706953" y="3762273"/>
                <a:ext cx="759119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num>
                        <m:den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368CDC4E-0AA9-42AA-94A9-84A503D6E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953" y="3762273"/>
                <a:ext cx="759119" cy="526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F9CF83EA-765D-4D97-8C61-1654886F4F4E}"/>
                  </a:ext>
                </a:extLst>
              </p:cNvPr>
              <p:cNvSpPr txBox="1"/>
              <p:nvPr/>
            </p:nvSpPr>
            <p:spPr>
              <a:xfrm>
                <a:off x="7447694" y="2768561"/>
                <a:ext cx="743280" cy="5733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num>
                        <m:den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F9CF83EA-765D-4D97-8C61-1654886F4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694" y="2768561"/>
                <a:ext cx="743280" cy="5733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图片 60">
            <a:extLst>
              <a:ext uri="{FF2B5EF4-FFF2-40B4-BE49-F238E27FC236}">
                <a16:creationId xmlns:a16="http://schemas.microsoft.com/office/drawing/2014/main" id="{0CDC4A07-533B-480C-B7DB-244C7B35F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203" y="2341301"/>
            <a:ext cx="360040" cy="380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4886F764-1BB8-4A15-A2E3-66BD886AC585}"/>
                  </a:ext>
                </a:extLst>
              </p:cNvPr>
              <p:cNvSpPr txBox="1"/>
              <p:nvPr/>
            </p:nvSpPr>
            <p:spPr>
              <a:xfrm>
                <a:off x="4872079" y="3270299"/>
                <a:ext cx="755784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num>
                        <m:den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4886F764-1BB8-4A15-A2E3-66BD886AC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079" y="3270299"/>
                <a:ext cx="755784" cy="5740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EC1BC80-E26B-4F5B-AA5A-1E49D192DE62}"/>
                  </a:ext>
                </a:extLst>
              </p:cNvPr>
              <p:cNvSpPr txBox="1"/>
              <p:nvPr/>
            </p:nvSpPr>
            <p:spPr>
              <a:xfrm>
                <a:off x="4833304" y="2230670"/>
                <a:ext cx="753989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num>
                        <m:den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EC1BC80-E26B-4F5B-AA5A-1E49D192D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304" y="2230670"/>
                <a:ext cx="753989" cy="5266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2F086EC-97B4-41A2-B308-10623E39F7AB}"/>
                  </a:ext>
                </a:extLst>
              </p:cNvPr>
              <p:cNvSpPr txBox="1"/>
              <p:nvPr/>
            </p:nvSpPr>
            <p:spPr>
              <a:xfrm>
                <a:off x="6874203" y="2346749"/>
                <a:ext cx="13751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2F086EC-97B4-41A2-B308-10623E39F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203" y="2346749"/>
                <a:ext cx="1375185" cy="369332"/>
              </a:xfrm>
              <a:prstGeom prst="rect">
                <a:avLst/>
              </a:prstGeom>
              <a:blipFill>
                <a:blip r:embed="rId10"/>
                <a:stretch>
                  <a:fillRect l="-4444" r="-4444" b="-27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图片 61">
            <a:extLst>
              <a:ext uri="{FF2B5EF4-FFF2-40B4-BE49-F238E27FC236}">
                <a16:creationId xmlns:a16="http://schemas.microsoft.com/office/drawing/2014/main" id="{172ED242-596D-40D3-91FE-FBE080257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770" y="3055242"/>
            <a:ext cx="360040" cy="380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8F3CBE61-74CD-4998-89A8-A061C7C381DC}"/>
                  </a:ext>
                </a:extLst>
              </p:cNvPr>
              <p:cNvSpPr txBox="1"/>
              <p:nvPr/>
            </p:nvSpPr>
            <p:spPr>
              <a:xfrm>
                <a:off x="9429606" y="3084750"/>
                <a:ext cx="9835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𝑞𝑧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8F3CBE61-74CD-4998-89A8-A061C7C38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606" y="3084750"/>
                <a:ext cx="983539" cy="369332"/>
              </a:xfrm>
              <a:prstGeom prst="rect">
                <a:avLst/>
              </a:prstGeom>
              <a:blipFill>
                <a:blip r:embed="rId11"/>
                <a:stretch>
                  <a:fillRect l="-9938" r="-6211"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64F6F7B-A606-4BC6-BBF3-E89F09283EA4}"/>
                  </a:ext>
                </a:extLst>
              </p:cNvPr>
              <p:cNvSpPr txBox="1"/>
              <p:nvPr/>
            </p:nvSpPr>
            <p:spPr>
              <a:xfrm>
                <a:off x="608060" y="4491471"/>
                <a:ext cx="41356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𝑖𝑓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       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=−2,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=5,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=−4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64F6F7B-A606-4BC6-BBF3-E89F09283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60" y="4491471"/>
                <a:ext cx="4135619" cy="369332"/>
              </a:xfrm>
              <a:prstGeom prst="rect">
                <a:avLst/>
              </a:prstGeom>
              <a:blipFill>
                <a:blip r:embed="rId12"/>
                <a:stretch>
                  <a:fillRect l="-1180" r="-295" b="-3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84DD030-1207-4A4D-A193-7E26ABE2B14E}"/>
                  </a:ext>
                </a:extLst>
              </p:cNvPr>
              <p:cNvSpPr txBox="1"/>
              <p:nvPr/>
            </p:nvSpPr>
            <p:spPr>
              <a:xfrm>
                <a:off x="602584" y="5296576"/>
                <a:ext cx="2353850" cy="694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𝑤𝑎𝑛𝑡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    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num>
                        <m:den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num>
                        <m:den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num>
                        <m:den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84DD030-1207-4A4D-A193-7E26ABE2B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84" y="5296576"/>
                <a:ext cx="2353850" cy="694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EBB4A26-DE1C-4B1A-A907-B1D19FD3C8A0}"/>
                  </a:ext>
                </a:extLst>
              </p:cNvPr>
              <p:cNvSpPr txBox="1"/>
              <p:nvPr/>
            </p:nvSpPr>
            <p:spPr>
              <a:xfrm>
                <a:off x="4828945" y="1908272"/>
                <a:ext cx="365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−2</m:t>
                      </m:r>
                    </m:oMath>
                  </m:oMathPara>
                </a14:m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cs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EBB4A26-DE1C-4B1A-A907-B1D19FD3C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945" y="1908272"/>
                <a:ext cx="365485" cy="276999"/>
              </a:xfrm>
              <a:prstGeom prst="rect">
                <a:avLst/>
              </a:prstGeom>
              <a:blipFill>
                <a:blip r:embed="rId14"/>
                <a:stretch>
                  <a:fillRect l="-1667" r="-15000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BAA6D66-B9A4-4D1E-B53B-6A4095B6BD1E}"/>
                  </a:ext>
                </a:extLst>
              </p:cNvPr>
              <p:cNvSpPr txBox="1"/>
              <p:nvPr/>
            </p:nvSpPr>
            <p:spPr>
              <a:xfrm>
                <a:off x="4929453" y="2935776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5</m:t>
                      </m:r>
                    </m:oMath>
                  </m:oMathPara>
                </a14:m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cs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BAA6D66-B9A4-4D1E-B53B-6A4095B6B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453" y="2935776"/>
                <a:ext cx="192360" cy="276999"/>
              </a:xfrm>
              <a:prstGeom prst="rect">
                <a:avLst/>
              </a:prstGeom>
              <a:blipFill>
                <a:blip r:embed="rId15"/>
                <a:stretch>
                  <a:fillRect l="-29032" r="-2903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C13CFFF-1A84-4089-9F45-9500C56E36B9}"/>
                  </a:ext>
                </a:extLst>
              </p:cNvPr>
              <p:cNvSpPr txBox="1"/>
              <p:nvPr/>
            </p:nvSpPr>
            <p:spPr>
              <a:xfrm>
                <a:off x="4830545" y="3983937"/>
                <a:ext cx="3013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</m:oMath>
                </a14:m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cs"/>
                  </a:rPr>
                  <a:t>4</a:t>
                </a:r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cs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C13CFFF-1A84-4089-9F45-9500C56E3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545" y="3983937"/>
                <a:ext cx="301365" cy="276999"/>
              </a:xfrm>
              <a:prstGeom prst="rect">
                <a:avLst/>
              </a:prstGeom>
              <a:blipFill>
                <a:blip r:embed="rId16"/>
                <a:stretch>
                  <a:fillRect l="-12000" t="-28889" r="-46000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0F68EAD-5943-415A-92E7-83F94774876A}"/>
                  </a:ext>
                </a:extLst>
              </p:cNvPr>
              <p:cNvSpPr txBox="1"/>
              <p:nvPr/>
            </p:nvSpPr>
            <p:spPr>
              <a:xfrm>
                <a:off x="7645635" y="2142888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3</m:t>
                      </m:r>
                    </m:oMath>
                  </m:oMathPara>
                </a14:m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cs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0F68EAD-5943-415A-92E7-83F947748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635" y="2142888"/>
                <a:ext cx="192360" cy="276999"/>
              </a:xfrm>
              <a:prstGeom prst="rect">
                <a:avLst/>
              </a:prstGeom>
              <a:blipFill>
                <a:blip r:embed="rId17"/>
                <a:stretch>
                  <a:fillRect l="-25000" r="-25000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C029CD1-9EC4-49C5-BD55-83830B2B9557}"/>
                  </a:ext>
                </a:extLst>
              </p:cNvPr>
              <p:cNvSpPr txBox="1"/>
              <p:nvPr/>
            </p:nvSpPr>
            <p:spPr>
              <a:xfrm>
                <a:off x="9552335" y="2887432"/>
                <a:ext cx="4937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−12</m:t>
                      </m:r>
                    </m:oMath>
                  </m:oMathPara>
                </a14:m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cs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C029CD1-9EC4-49C5-BD55-83830B2B9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335" y="2887432"/>
                <a:ext cx="493725" cy="276999"/>
              </a:xfrm>
              <a:prstGeom prst="rect">
                <a:avLst/>
              </a:prstGeom>
              <a:blipFill>
                <a:blip r:embed="rId18"/>
                <a:stretch>
                  <a:fillRect l="-1235" r="-9877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5898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神经网络学习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CA331B8F-CD49-4B71-8DA1-5AB8BDF7D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992508"/>
            <a:ext cx="116272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用计算图求解梯度反传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Computational Graph for Gradient  Backpropagation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D4B276C-9446-401E-897C-E1D1B5DEC0DF}"/>
              </a:ext>
            </a:extLst>
          </p:cNvPr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92453770-6D39-402E-B94D-A5FB10FF0545}"/>
                  </a:ext>
                </a:extLst>
              </p:cNvPr>
              <p:cNvSpPr txBox="1"/>
              <p:nvPr/>
            </p:nvSpPr>
            <p:spPr>
              <a:xfrm>
                <a:off x="695196" y="1786493"/>
                <a:ext cx="17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92453770-6D39-402E-B94D-A5FB10FF0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96" y="1786493"/>
                <a:ext cx="1789529" cy="369332"/>
              </a:xfrm>
              <a:prstGeom prst="rect">
                <a:avLst/>
              </a:prstGeom>
              <a:blipFill>
                <a:blip r:embed="rId3"/>
                <a:stretch>
                  <a:fillRect l="-5102" r="-1361"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图片 43">
            <a:extLst>
              <a:ext uri="{FF2B5EF4-FFF2-40B4-BE49-F238E27FC236}">
                <a16:creationId xmlns:a16="http://schemas.microsoft.com/office/drawing/2014/main" id="{2AFAB1B9-A7C7-4441-9643-11DD3C6AF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556" y="1892865"/>
            <a:ext cx="5868144" cy="255136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F6F286FD-2F84-48E3-B05B-2C937AB88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9640" y="1803385"/>
            <a:ext cx="360040" cy="380229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9CD3EC8-FD6E-492D-82DB-FAAA6EF71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9640" y="2799273"/>
            <a:ext cx="360040" cy="380229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0E9A6BDE-6221-486E-8326-2EF65007A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648" y="3857088"/>
            <a:ext cx="360040" cy="380229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D6CE2CB2-B181-4FA6-B240-CB3301A2A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608" y="2316850"/>
            <a:ext cx="360040" cy="380229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EDD82413-57EF-41D2-9AE1-8421B63FC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3688" y="3092463"/>
            <a:ext cx="360040" cy="380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368CDC4E-0AA9-42AA-94A9-84A503D6E9F5}"/>
                  </a:ext>
                </a:extLst>
              </p:cNvPr>
              <p:cNvSpPr txBox="1"/>
              <p:nvPr/>
            </p:nvSpPr>
            <p:spPr>
              <a:xfrm>
                <a:off x="7706953" y="3762273"/>
                <a:ext cx="118872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num>
                        <m:den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=3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368CDC4E-0AA9-42AA-94A9-84A503D6E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953" y="3762273"/>
                <a:ext cx="1188723" cy="526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F9CF83EA-765D-4D97-8C61-1654886F4F4E}"/>
                  </a:ext>
                </a:extLst>
              </p:cNvPr>
              <p:cNvSpPr txBox="1"/>
              <p:nvPr/>
            </p:nvSpPr>
            <p:spPr>
              <a:xfrm>
                <a:off x="6903378" y="2768561"/>
                <a:ext cx="1346010" cy="5733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num>
                        <m:den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=−4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F9CF83EA-765D-4D97-8C61-1654886F4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378" y="2768561"/>
                <a:ext cx="1346010" cy="5733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图片 60">
            <a:extLst>
              <a:ext uri="{FF2B5EF4-FFF2-40B4-BE49-F238E27FC236}">
                <a16:creationId xmlns:a16="http://schemas.microsoft.com/office/drawing/2014/main" id="{0CDC4A07-533B-480C-B7DB-244C7B35F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203" y="2341301"/>
            <a:ext cx="360040" cy="380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4886F764-1BB8-4A15-A2E3-66BD886AC585}"/>
                  </a:ext>
                </a:extLst>
              </p:cNvPr>
              <p:cNvSpPr txBox="1"/>
              <p:nvPr/>
            </p:nvSpPr>
            <p:spPr>
              <a:xfrm>
                <a:off x="4872079" y="3270299"/>
                <a:ext cx="755784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num>
                        <m:den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4886F764-1BB8-4A15-A2E3-66BD886AC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079" y="3270299"/>
                <a:ext cx="755784" cy="5740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EC1BC80-E26B-4F5B-AA5A-1E49D192DE62}"/>
                  </a:ext>
                </a:extLst>
              </p:cNvPr>
              <p:cNvSpPr txBox="1"/>
              <p:nvPr/>
            </p:nvSpPr>
            <p:spPr>
              <a:xfrm>
                <a:off x="4833304" y="2230670"/>
                <a:ext cx="753989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num>
                        <m:den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EC1BC80-E26B-4F5B-AA5A-1E49D192D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304" y="2230670"/>
                <a:ext cx="753989" cy="5266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2F086EC-97B4-41A2-B308-10623E39F7AB}"/>
                  </a:ext>
                </a:extLst>
              </p:cNvPr>
              <p:cNvSpPr txBox="1"/>
              <p:nvPr/>
            </p:nvSpPr>
            <p:spPr>
              <a:xfrm>
                <a:off x="6874203" y="2346749"/>
                <a:ext cx="13751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2F086EC-97B4-41A2-B308-10623E39F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203" y="2346749"/>
                <a:ext cx="1375185" cy="369332"/>
              </a:xfrm>
              <a:prstGeom prst="rect">
                <a:avLst/>
              </a:prstGeom>
              <a:blipFill>
                <a:blip r:embed="rId10"/>
                <a:stretch>
                  <a:fillRect l="-4444" r="-4444" b="-27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图片 61">
            <a:extLst>
              <a:ext uri="{FF2B5EF4-FFF2-40B4-BE49-F238E27FC236}">
                <a16:creationId xmlns:a16="http://schemas.microsoft.com/office/drawing/2014/main" id="{172ED242-596D-40D3-91FE-FBE080257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770" y="3055242"/>
            <a:ext cx="360040" cy="380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8F3CBE61-74CD-4998-89A8-A061C7C381DC}"/>
                  </a:ext>
                </a:extLst>
              </p:cNvPr>
              <p:cNvSpPr txBox="1"/>
              <p:nvPr/>
            </p:nvSpPr>
            <p:spPr>
              <a:xfrm>
                <a:off x="9429606" y="3084750"/>
                <a:ext cx="9835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𝑞𝑧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8F3CBE61-74CD-4998-89A8-A061C7C38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606" y="3084750"/>
                <a:ext cx="983539" cy="369332"/>
              </a:xfrm>
              <a:prstGeom prst="rect">
                <a:avLst/>
              </a:prstGeom>
              <a:blipFill>
                <a:blip r:embed="rId11"/>
                <a:stretch>
                  <a:fillRect l="-9938" r="-6211"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64F6F7B-A606-4BC6-BBF3-E89F09283EA4}"/>
                  </a:ext>
                </a:extLst>
              </p:cNvPr>
              <p:cNvSpPr txBox="1"/>
              <p:nvPr/>
            </p:nvSpPr>
            <p:spPr>
              <a:xfrm>
                <a:off x="608060" y="4491471"/>
                <a:ext cx="41356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𝑖𝑓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       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=−2,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=5,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=−4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64F6F7B-A606-4BC6-BBF3-E89F09283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60" y="4491471"/>
                <a:ext cx="4135619" cy="369332"/>
              </a:xfrm>
              <a:prstGeom prst="rect">
                <a:avLst/>
              </a:prstGeom>
              <a:blipFill>
                <a:blip r:embed="rId12"/>
                <a:stretch>
                  <a:fillRect l="-1180" r="-295" b="-3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84DD030-1207-4A4D-A193-7E26ABE2B14E}"/>
                  </a:ext>
                </a:extLst>
              </p:cNvPr>
              <p:cNvSpPr txBox="1"/>
              <p:nvPr/>
            </p:nvSpPr>
            <p:spPr>
              <a:xfrm>
                <a:off x="602584" y="5296576"/>
                <a:ext cx="2353850" cy="694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𝑤𝑎𝑛𝑡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    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num>
                        <m:den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num>
                        <m:den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num>
                        <m:den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84DD030-1207-4A4D-A193-7E26ABE2B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84" y="5296576"/>
                <a:ext cx="2353850" cy="694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EBB4A26-DE1C-4B1A-A907-B1D19FD3C8A0}"/>
                  </a:ext>
                </a:extLst>
              </p:cNvPr>
              <p:cNvSpPr txBox="1"/>
              <p:nvPr/>
            </p:nvSpPr>
            <p:spPr>
              <a:xfrm>
                <a:off x="4828945" y="1908272"/>
                <a:ext cx="365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−2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EBB4A26-DE1C-4B1A-A907-B1D19FD3C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945" y="1908272"/>
                <a:ext cx="365485" cy="276999"/>
              </a:xfrm>
              <a:prstGeom prst="rect">
                <a:avLst/>
              </a:prstGeom>
              <a:blipFill>
                <a:blip r:embed="rId14"/>
                <a:stretch>
                  <a:fillRect l="-1667" r="-15000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BAA6D66-B9A4-4D1E-B53B-6A4095B6BD1E}"/>
                  </a:ext>
                </a:extLst>
              </p:cNvPr>
              <p:cNvSpPr txBox="1"/>
              <p:nvPr/>
            </p:nvSpPr>
            <p:spPr>
              <a:xfrm>
                <a:off x="4929453" y="2935776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BAA6D66-B9A4-4D1E-B53B-6A4095B6B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453" y="2935776"/>
                <a:ext cx="192360" cy="276999"/>
              </a:xfrm>
              <a:prstGeom prst="rect">
                <a:avLst/>
              </a:prstGeom>
              <a:blipFill>
                <a:blip r:embed="rId15"/>
                <a:stretch>
                  <a:fillRect l="-29032" r="-2903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C13CFFF-1A84-4089-9F45-9500C56E36B9}"/>
                  </a:ext>
                </a:extLst>
              </p:cNvPr>
              <p:cNvSpPr txBox="1"/>
              <p:nvPr/>
            </p:nvSpPr>
            <p:spPr>
              <a:xfrm>
                <a:off x="4830545" y="3983937"/>
                <a:ext cx="3013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4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C13CFFF-1A84-4089-9F45-9500C56E3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545" y="3983937"/>
                <a:ext cx="301365" cy="276999"/>
              </a:xfrm>
              <a:prstGeom prst="rect">
                <a:avLst/>
              </a:prstGeom>
              <a:blipFill>
                <a:blip r:embed="rId16"/>
                <a:stretch>
                  <a:fillRect l="-12000" t="-28889" r="-46000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0F68EAD-5943-415A-92E7-83F94774876A}"/>
                  </a:ext>
                </a:extLst>
              </p:cNvPr>
              <p:cNvSpPr txBox="1"/>
              <p:nvPr/>
            </p:nvSpPr>
            <p:spPr>
              <a:xfrm>
                <a:off x="7645635" y="2142888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0F68EAD-5943-415A-92E7-83F947748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635" y="2142888"/>
                <a:ext cx="192360" cy="276999"/>
              </a:xfrm>
              <a:prstGeom prst="rect">
                <a:avLst/>
              </a:prstGeom>
              <a:blipFill>
                <a:blip r:embed="rId17"/>
                <a:stretch>
                  <a:fillRect l="-25000" r="-25000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C029CD1-9EC4-49C5-BD55-83830B2B9557}"/>
                  </a:ext>
                </a:extLst>
              </p:cNvPr>
              <p:cNvSpPr txBox="1"/>
              <p:nvPr/>
            </p:nvSpPr>
            <p:spPr>
              <a:xfrm>
                <a:off x="9552335" y="2887432"/>
                <a:ext cx="4937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−12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C029CD1-9EC4-49C5-BD55-83830B2B9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335" y="2887432"/>
                <a:ext cx="493725" cy="276999"/>
              </a:xfrm>
              <a:prstGeom prst="rect">
                <a:avLst/>
              </a:prstGeom>
              <a:blipFill>
                <a:blip r:embed="rId18"/>
                <a:stretch>
                  <a:fillRect l="-1235" r="-9877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7E62363-69C3-4C18-9852-7EE0B2A16944}"/>
                  </a:ext>
                </a:extLst>
              </p:cNvPr>
              <p:cNvSpPr/>
              <p:nvPr/>
            </p:nvSpPr>
            <p:spPr>
              <a:xfrm>
                <a:off x="9329196" y="3557300"/>
                <a:ext cx="940001" cy="6676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7E62363-69C3-4C18-9852-7EE0B2A16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196" y="3557300"/>
                <a:ext cx="940001" cy="66761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8947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神经网络动机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5" y="1028882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多个感知器的线性集成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Linear Aggregation of </a:t>
            </a:r>
            <a:r>
              <a:rPr kumimoji="0" lang="en-US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Perceptrons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43B230EE-8961-45E4-9C10-231CC85734F9}"/>
              </a:ext>
            </a:extLst>
          </p:cNvPr>
          <p:cNvSpPr/>
          <p:nvPr/>
        </p:nvSpPr>
        <p:spPr>
          <a:xfrm>
            <a:off x="3526210" y="1883397"/>
            <a:ext cx="720080" cy="720080"/>
          </a:xfrm>
          <a:prstGeom prst="ellipse">
            <a:avLst/>
          </a:prstGeom>
          <a:solidFill>
            <a:srgbClr val="ECE83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83C3F1E-B678-408D-9A90-77434C227CAD}"/>
                  </a:ext>
                </a:extLst>
              </p:cNvPr>
              <p:cNvSpPr txBox="1"/>
              <p:nvPr/>
            </p:nvSpPr>
            <p:spPr>
              <a:xfrm>
                <a:off x="3586758" y="1876133"/>
                <a:ext cx="6480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e>
                        <m:sub>
                          <m: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83C3F1E-B678-408D-9A90-77434C227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758" y="1876133"/>
                <a:ext cx="64807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4B3C59C-CFBB-47FA-AAD8-5471D4A4FD74}"/>
                  </a:ext>
                </a:extLst>
              </p:cNvPr>
              <p:cNvSpPr txBox="1"/>
              <p:nvPr/>
            </p:nvSpPr>
            <p:spPr>
              <a:xfrm>
                <a:off x="1183163" y="2392040"/>
                <a:ext cx="2285771" cy="3312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US" altLang="zh-CN" sz="24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kumimoji="0" lang="en-US" altLang="zh-CN" sz="24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kumimoji="0" lang="en-US" altLang="zh-CN" sz="2400" b="1" i="0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𝐱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kumimoji="0" lang="en-US" altLang="zh-CN" sz="24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/>
                            </m:mr>
                          </m:m>
                        </m:e>
                      </m:d>
                      <m:r>
                        <a:rPr kumimoji="0" lang="en-US" altLang="zh-CN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altLang="zh-CN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altLang="zh-CN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  <m:mr>
                                <m:e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altLang="zh-CN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4B3C59C-CFBB-47FA-AAD8-5471D4A4F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163" y="2392040"/>
                <a:ext cx="2285771" cy="33128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4E00E0FE-F9E0-4FDD-8A4D-0793E3852C19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3036887" y="2243437"/>
            <a:ext cx="489323" cy="360042"/>
          </a:xfrm>
          <a:prstGeom prst="straightConnector1">
            <a:avLst/>
          </a:prstGeom>
          <a:noFill/>
          <a:ln w="28575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0D49B3B-F058-42E8-A85F-1F4827AC201D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2893020" y="2243437"/>
            <a:ext cx="633190" cy="780998"/>
          </a:xfrm>
          <a:prstGeom prst="straightConnector1">
            <a:avLst/>
          </a:prstGeom>
          <a:noFill/>
          <a:ln w="28575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8F1E8A1-62F4-46BB-AE3A-688CB6FCB361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2938305" y="2243437"/>
            <a:ext cx="587905" cy="1108670"/>
          </a:xfrm>
          <a:prstGeom prst="straightConnector1">
            <a:avLst/>
          </a:prstGeom>
          <a:noFill/>
          <a:ln w="28575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D8CE033-21FF-4FF7-9B51-4C2F3464125D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2938305" y="2243437"/>
            <a:ext cx="587905" cy="1449598"/>
          </a:xfrm>
          <a:prstGeom prst="straightConnector1">
            <a:avLst/>
          </a:prstGeom>
          <a:noFill/>
          <a:ln w="28575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7F91254-7F58-42CB-8C1D-A0D37B06D67D}"/>
              </a:ext>
            </a:extLst>
          </p:cNvPr>
          <p:cNvCxnSpPr>
            <a:cxnSpLocks/>
          </p:cNvCxnSpPr>
          <p:nvPr/>
        </p:nvCxnSpPr>
        <p:spPr>
          <a:xfrm flipV="1">
            <a:off x="2893020" y="2343993"/>
            <a:ext cx="630015" cy="1709194"/>
          </a:xfrm>
          <a:prstGeom prst="straightConnector1">
            <a:avLst/>
          </a:prstGeom>
          <a:noFill/>
          <a:ln w="28575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EA15347-89D7-4C37-BFFA-7A3A81637049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2889845" y="2243437"/>
            <a:ext cx="636365" cy="2198516"/>
          </a:xfrm>
          <a:prstGeom prst="straightConnector1">
            <a:avLst/>
          </a:prstGeom>
          <a:noFill/>
          <a:ln w="28575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FC781BC-D583-4E81-8251-FDB7C7BF36D2}"/>
              </a:ext>
            </a:extLst>
          </p:cNvPr>
          <p:cNvCxnSpPr>
            <a:cxnSpLocks/>
          </p:cNvCxnSpPr>
          <p:nvPr/>
        </p:nvCxnSpPr>
        <p:spPr>
          <a:xfrm flipV="1">
            <a:off x="2935130" y="2343993"/>
            <a:ext cx="568030" cy="3173056"/>
          </a:xfrm>
          <a:prstGeom prst="straightConnector1">
            <a:avLst/>
          </a:prstGeom>
          <a:noFill/>
          <a:ln w="28575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AAAE664-3D6E-4167-BD29-6D4E607DC5CE}"/>
                  </a:ext>
                </a:extLst>
              </p:cNvPr>
              <p:cNvSpPr txBox="1"/>
              <p:nvPr/>
            </p:nvSpPr>
            <p:spPr>
              <a:xfrm>
                <a:off x="2990849" y="2491486"/>
                <a:ext cx="6480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AAAE664-3D6E-4167-BD29-6D4E607DC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849" y="2491486"/>
                <a:ext cx="64807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椭圆 33">
            <a:extLst>
              <a:ext uri="{FF2B5EF4-FFF2-40B4-BE49-F238E27FC236}">
                <a16:creationId xmlns:a16="http://schemas.microsoft.com/office/drawing/2014/main" id="{7703F5EA-7FB5-4812-8296-72D96D768FCA}"/>
              </a:ext>
            </a:extLst>
          </p:cNvPr>
          <p:cNvSpPr/>
          <p:nvPr/>
        </p:nvSpPr>
        <p:spPr>
          <a:xfrm>
            <a:off x="3511044" y="4259421"/>
            <a:ext cx="720080" cy="720080"/>
          </a:xfrm>
          <a:prstGeom prst="ellipse">
            <a:avLst/>
          </a:prstGeom>
          <a:solidFill>
            <a:srgbClr val="5FC3A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9B41C95-77CA-477C-9D98-6A8A930D4E1E}"/>
              </a:ext>
            </a:extLst>
          </p:cNvPr>
          <p:cNvCxnSpPr>
            <a:cxnSpLocks/>
          </p:cNvCxnSpPr>
          <p:nvPr/>
        </p:nvCxnSpPr>
        <p:spPr>
          <a:xfrm flipV="1">
            <a:off x="2946716" y="4752627"/>
            <a:ext cx="598244" cy="764422"/>
          </a:xfrm>
          <a:prstGeom prst="straightConnector1">
            <a:avLst/>
          </a:prstGeom>
          <a:noFill/>
          <a:ln w="28575" cap="flat" cmpd="sng" algn="ctr">
            <a:solidFill>
              <a:srgbClr val="4BACC6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CA468E30-9967-45D6-9202-3081A3FC4DD4}"/>
              </a:ext>
            </a:extLst>
          </p:cNvPr>
          <p:cNvCxnSpPr>
            <a:cxnSpLocks/>
          </p:cNvCxnSpPr>
          <p:nvPr/>
        </p:nvCxnSpPr>
        <p:spPr>
          <a:xfrm>
            <a:off x="2887803" y="4472531"/>
            <a:ext cx="641582" cy="329462"/>
          </a:xfrm>
          <a:prstGeom prst="straightConnector1">
            <a:avLst/>
          </a:prstGeom>
          <a:noFill/>
          <a:ln w="28575" cap="flat" cmpd="sng" algn="ctr">
            <a:solidFill>
              <a:srgbClr val="4BACC6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B868587-DC20-4FF9-ABE5-2440B9A2405C}"/>
              </a:ext>
            </a:extLst>
          </p:cNvPr>
          <p:cNvCxnSpPr>
            <a:cxnSpLocks/>
          </p:cNvCxnSpPr>
          <p:nvPr/>
        </p:nvCxnSpPr>
        <p:spPr>
          <a:xfrm>
            <a:off x="2912080" y="4048487"/>
            <a:ext cx="610955" cy="753506"/>
          </a:xfrm>
          <a:prstGeom prst="straightConnector1">
            <a:avLst/>
          </a:prstGeom>
          <a:noFill/>
          <a:ln w="28575" cap="flat" cmpd="sng" algn="ctr">
            <a:solidFill>
              <a:srgbClr val="4BACC6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19F50CA-2618-4AD8-B938-E61AD2980844}"/>
              </a:ext>
            </a:extLst>
          </p:cNvPr>
          <p:cNvCxnSpPr>
            <a:cxnSpLocks/>
          </p:cNvCxnSpPr>
          <p:nvPr/>
        </p:nvCxnSpPr>
        <p:spPr>
          <a:xfrm>
            <a:off x="2941407" y="3651868"/>
            <a:ext cx="592687" cy="1130900"/>
          </a:xfrm>
          <a:prstGeom prst="straightConnector1">
            <a:avLst/>
          </a:prstGeom>
          <a:noFill/>
          <a:ln w="28575" cap="flat" cmpd="sng" algn="ctr">
            <a:solidFill>
              <a:srgbClr val="4BACC6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B9DEA0D-0251-4039-B315-CC1E5CD12C19}"/>
              </a:ext>
            </a:extLst>
          </p:cNvPr>
          <p:cNvCxnSpPr>
            <a:cxnSpLocks/>
          </p:cNvCxnSpPr>
          <p:nvPr/>
        </p:nvCxnSpPr>
        <p:spPr>
          <a:xfrm>
            <a:off x="2965024" y="3356206"/>
            <a:ext cx="546020" cy="1341330"/>
          </a:xfrm>
          <a:prstGeom prst="straightConnector1">
            <a:avLst/>
          </a:prstGeom>
          <a:noFill/>
          <a:ln w="28575" cap="flat" cmpd="sng" algn="ctr">
            <a:solidFill>
              <a:srgbClr val="4BACC6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53CC049A-A258-4FA1-9488-765998D7D606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2949449" y="3018549"/>
            <a:ext cx="561595" cy="1600912"/>
          </a:xfrm>
          <a:prstGeom prst="straightConnector1">
            <a:avLst/>
          </a:prstGeom>
          <a:noFill/>
          <a:ln w="28575" cap="flat" cmpd="sng" algn="ctr">
            <a:solidFill>
              <a:srgbClr val="4BACC6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C22AFE6E-3CA4-4F90-9614-09F484A96BE5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2946274" y="2617773"/>
            <a:ext cx="564770" cy="2001688"/>
          </a:xfrm>
          <a:prstGeom prst="straightConnector1">
            <a:avLst/>
          </a:prstGeom>
          <a:noFill/>
          <a:ln w="28575" cap="flat" cmpd="sng" algn="ctr">
            <a:solidFill>
              <a:srgbClr val="4BACC6">
                <a:lumMod val="75000"/>
              </a:srgbClr>
            </a:solidFill>
            <a:prstDash val="soli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E37F229-E737-4EF7-9328-16FB198A1B76}"/>
                  </a:ext>
                </a:extLst>
              </p:cNvPr>
              <p:cNvSpPr txBox="1"/>
              <p:nvPr/>
            </p:nvSpPr>
            <p:spPr>
              <a:xfrm>
                <a:off x="3568482" y="4231954"/>
                <a:ext cx="6480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e>
                        <m:sub>
                          <m: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E37F229-E737-4EF7-9328-16FB198A1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482" y="4231954"/>
                <a:ext cx="64807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EABDC2D5-C23F-4839-920C-8C082DD1BFB4}"/>
                  </a:ext>
                </a:extLst>
              </p:cNvPr>
              <p:cNvSpPr txBox="1"/>
              <p:nvPr/>
            </p:nvSpPr>
            <p:spPr>
              <a:xfrm>
                <a:off x="2921747" y="4045016"/>
                <a:ext cx="6480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EABDC2D5-C23F-4839-920C-8C082DD1B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747" y="4045016"/>
                <a:ext cx="648072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441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神经网络学习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CA331B8F-CD49-4B71-8DA1-5AB8BDF7D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992508"/>
            <a:ext cx="116272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用计算图求解梯度反传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Computational Graph for Gradient  Backpropagation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D4B276C-9446-401E-897C-E1D1B5DEC0DF}"/>
              </a:ext>
            </a:extLst>
          </p:cNvPr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92453770-6D39-402E-B94D-A5FB10FF0545}"/>
                  </a:ext>
                </a:extLst>
              </p:cNvPr>
              <p:cNvSpPr txBox="1"/>
              <p:nvPr/>
            </p:nvSpPr>
            <p:spPr>
              <a:xfrm>
                <a:off x="695196" y="1786493"/>
                <a:ext cx="17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92453770-6D39-402E-B94D-A5FB10FF0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96" y="1786493"/>
                <a:ext cx="1789529" cy="369332"/>
              </a:xfrm>
              <a:prstGeom prst="rect">
                <a:avLst/>
              </a:prstGeom>
              <a:blipFill>
                <a:blip r:embed="rId3"/>
                <a:stretch>
                  <a:fillRect l="-5102" r="-1361"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图片 43">
            <a:extLst>
              <a:ext uri="{FF2B5EF4-FFF2-40B4-BE49-F238E27FC236}">
                <a16:creationId xmlns:a16="http://schemas.microsoft.com/office/drawing/2014/main" id="{2AFAB1B9-A7C7-4441-9643-11DD3C6AF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556" y="1892865"/>
            <a:ext cx="5868144" cy="255136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F6F286FD-2F84-48E3-B05B-2C937AB88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9640" y="1803385"/>
            <a:ext cx="360040" cy="380229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9CD3EC8-FD6E-492D-82DB-FAAA6EF71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9640" y="2799273"/>
            <a:ext cx="360040" cy="380229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0E9A6BDE-6221-486E-8326-2EF65007A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648" y="3857088"/>
            <a:ext cx="360040" cy="380229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D6CE2CB2-B181-4FA6-B240-CB3301A2A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608" y="2316850"/>
            <a:ext cx="360040" cy="380229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EDD82413-57EF-41D2-9AE1-8421B63FC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3688" y="3092463"/>
            <a:ext cx="360040" cy="380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368CDC4E-0AA9-42AA-94A9-84A503D6E9F5}"/>
                  </a:ext>
                </a:extLst>
              </p:cNvPr>
              <p:cNvSpPr txBox="1"/>
              <p:nvPr/>
            </p:nvSpPr>
            <p:spPr>
              <a:xfrm>
                <a:off x="7706953" y="3762273"/>
                <a:ext cx="118872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num>
                        <m:den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=3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368CDC4E-0AA9-42AA-94A9-84A503D6E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953" y="3762273"/>
                <a:ext cx="1188723" cy="526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F9CF83EA-765D-4D97-8C61-1654886F4F4E}"/>
                  </a:ext>
                </a:extLst>
              </p:cNvPr>
              <p:cNvSpPr txBox="1"/>
              <p:nvPr/>
            </p:nvSpPr>
            <p:spPr>
              <a:xfrm>
                <a:off x="6903378" y="2768561"/>
                <a:ext cx="1346010" cy="5733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num>
                        <m:den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=−4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F9CF83EA-765D-4D97-8C61-1654886F4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378" y="2768561"/>
                <a:ext cx="1346010" cy="5733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图片 60">
            <a:extLst>
              <a:ext uri="{FF2B5EF4-FFF2-40B4-BE49-F238E27FC236}">
                <a16:creationId xmlns:a16="http://schemas.microsoft.com/office/drawing/2014/main" id="{0CDC4A07-533B-480C-B7DB-244C7B35F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203" y="2341301"/>
            <a:ext cx="360040" cy="380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4886F764-1BB8-4A15-A2E3-66BD886AC585}"/>
                  </a:ext>
                </a:extLst>
              </p:cNvPr>
              <p:cNvSpPr txBox="1"/>
              <p:nvPr/>
            </p:nvSpPr>
            <p:spPr>
              <a:xfrm>
                <a:off x="5177854" y="3270298"/>
                <a:ext cx="755784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num>
                        <m:den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4886F764-1BB8-4A15-A2E3-66BD886AC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854" y="3270298"/>
                <a:ext cx="755784" cy="5740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EC1BC80-E26B-4F5B-AA5A-1E49D192DE62}"/>
                  </a:ext>
                </a:extLst>
              </p:cNvPr>
              <p:cNvSpPr txBox="1"/>
              <p:nvPr/>
            </p:nvSpPr>
            <p:spPr>
              <a:xfrm>
                <a:off x="5133044" y="2229772"/>
                <a:ext cx="753989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num>
                        <m:den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EC1BC80-E26B-4F5B-AA5A-1E49D192D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44" y="2229772"/>
                <a:ext cx="753989" cy="5266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2F086EC-97B4-41A2-B308-10623E39F7AB}"/>
                  </a:ext>
                </a:extLst>
              </p:cNvPr>
              <p:cNvSpPr txBox="1"/>
              <p:nvPr/>
            </p:nvSpPr>
            <p:spPr>
              <a:xfrm>
                <a:off x="6874203" y="2346749"/>
                <a:ext cx="13751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2F086EC-97B4-41A2-B308-10623E39F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203" y="2346749"/>
                <a:ext cx="1375185" cy="369332"/>
              </a:xfrm>
              <a:prstGeom prst="rect">
                <a:avLst/>
              </a:prstGeom>
              <a:blipFill>
                <a:blip r:embed="rId10"/>
                <a:stretch>
                  <a:fillRect l="-4444" r="-4444" b="-27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图片 61">
            <a:extLst>
              <a:ext uri="{FF2B5EF4-FFF2-40B4-BE49-F238E27FC236}">
                <a16:creationId xmlns:a16="http://schemas.microsoft.com/office/drawing/2014/main" id="{172ED242-596D-40D3-91FE-FBE080257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770" y="3055242"/>
            <a:ext cx="360040" cy="380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8F3CBE61-74CD-4998-89A8-A061C7C381DC}"/>
                  </a:ext>
                </a:extLst>
              </p:cNvPr>
              <p:cNvSpPr txBox="1"/>
              <p:nvPr/>
            </p:nvSpPr>
            <p:spPr>
              <a:xfrm>
                <a:off x="9429606" y="3084750"/>
                <a:ext cx="9835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𝑞𝑧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8F3CBE61-74CD-4998-89A8-A061C7C38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606" y="3084750"/>
                <a:ext cx="983539" cy="369332"/>
              </a:xfrm>
              <a:prstGeom prst="rect">
                <a:avLst/>
              </a:prstGeom>
              <a:blipFill>
                <a:blip r:embed="rId11"/>
                <a:stretch>
                  <a:fillRect l="-9938" r="-6211"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64F6F7B-A606-4BC6-BBF3-E89F09283EA4}"/>
                  </a:ext>
                </a:extLst>
              </p:cNvPr>
              <p:cNvSpPr txBox="1"/>
              <p:nvPr/>
            </p:nvSpPr>
            <p:spPr>
              <a:xfrm>
                <a:off x="608060" y="4491471"/>
                <a:ext cx="41356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𝑖𝑓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       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=−2,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=5,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=−4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64F6F7B-A606-4BC6-BBF3-E89F09283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60" y="4491471"/>
                <a:ext cx="4135619" cy="369332"/>
              </a:xfrm>
              <a:prstGeom prst="rect">
                <a:avLst/>
              </a:prstGeom>
              <a:blipFill>
                <a:blip r:embed="rId12"/>
                <a:stretch>
                  <a:fillRect l="-1180" r="-295" b="-3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84DD030-1207-4A4D-A193-7E26ABE2B14E}"/>
                  </a:ext>
                </a:extLst>
              </p:cNvPr>
              <p:cNvSpPr txBox="1"/>
              <p:nvPr/>
            </p:nvSpPr>
            <p:spPr>
              <a:xfrm>
                <a:off x="602584" y="5296576"/>
                <a:ext cx="2353850" cy="694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𝑤𝑎𝑛𝑡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    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num>
                        <m:den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num>
                        <m:den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num>
                        <m:den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84DD030-1207-4A4D-A193-7E26ABE2B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84" y="5296576"/>
                <a:ext cx="2353850" cy="694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EBB4A26-DE1C-4B1A-A907-B1D19FD3C8A0}"/>
                  </a:ext>
                </a:extLst>
              </p:cNvPr>
              <p:cNvSpPr txBox="1"/>
              <p:nvPr/>
            </p:nvSpPr>
            <p:spPr>
              <a:xfrm>
                <a:off x="4828945" y="1908272"/>
                <a:ext cx="365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−2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EBB4A26-DE1C-4B1A-A907-B1D19FD3C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945" y="1908272"/>
                <a:ext cx="365485" cy="276999"/>
              </a:xfrm>
              <a:prstGeom prst="rect">
                <a:avLst/>
              </a:prstGeom>
              <a:blipFill>
                <a:blip r:embed="rId14"/>
                <a:stretch>
                  <a:fillRect l="-1667" r="-15000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BAA6D66-B9A4-4D1E-B53B-6A4095B6BD1E}"/>
                  </a:ext>
                </a:extLst>
              </p:cNvPr>
              <p:cNvSpPr txBox="1"/>
              <p:nvPr/>
            </p:nvSpPr>
            <p:spPr>
              <a:xfrm>
                <a:off x="4929453" y="2935776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BAA6D66-B9A4-4D1E-B53B-6A4095B6B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453" y="2935776"/>
                <a:ext cx="192360" cy="276999"/>
              </a:xfrm>
              <a:prstGeom prst="rect">
                <a:avLst/>
              </a:prstGeom>
              <a:blipFill>
                <a:blip r:embed="rId15"/>
                <a:stretch>
                  <a:fillRect l="-29032" r="-2903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C13CFFF-1A84-4089-9F45-9500C56E36B9}"/>
                  </a:ext>
                </a:extLst>
              </p:cNvPr>
              <p:cNvSpPr txBox="1"/>
              <p:nvPr/>
            </p:nvSpPr>
            <p:spPr>
              <a:xfrm>
                <a:off x="4830545" y="3983937"/>
                <a:ext cx="3013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4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C13CFFF-1A84-4089-9F45-9500C56E3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545" y="3983937"/>
                <a:ext cx="301365" cy="276999"/>
              </a:xfrm>
              <a:prstGeom prst="rect">
                <a:avLst/>
              </a:prstGeom>
              <a:blipFill>
                <a:blip r:embed="rId16"/>
                <a:stretch>
                  <a:fillRect l="-12000" t="-28889" r="-46000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0F68EAD-5943-415A-92E7-83F94774876A}"/>
                  </a:ext>
                </a:extLst>
              </p:cNvPr>
              <p:cNvSpPr txBox="1"/>
              <p:nvPr/>
            </p:nvSpPr>
            <p:spPr>
              <a:xfrm>
                <a:off x="7645635" y="2142888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0F68EAD-5943-415A-92E7-83F947748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635" y="2142888"/>
                <a:ext cx="192360" cy="276999"/>
              </a:xfrm>
              <a:prstGeom prst="rect">
                <a:avLst/>
              </a:prstGeom>
              <a:blipFill>
                <a:blip r:embed="rId17"/>
                <a:stretch>
                  <a:fillRect l="-25000" r="-25000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C029CD1-9EC4-49C5-BD55-83830B2B9557}"/>
                  </a:ext>
                </a:extLst>
              </p:cNvPr>
              <p:cNvSpPr txBox="1"/>
              <p:nvPr/>
            </p:nvSpPr>
            <p:spPr>
              <a:xfrm>
                <a:off x="9552335" y="2887432"/>
                <a:ext cx="4937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−12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C029CD1-9EC4-49C5-BD55-83830B2B9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335" y="2887432"/>
                <a:ext cx="493725" cy="276999"/>
              </a:xfrm>
              <a:prstGeom prst="rect">
                <a:avLst/>
              </a:prstGeom>
              <a:blipFill>
                <a:blip r:embed="rId18"/>
                <a:stretch>
                  <a:fillRect l="-1235" r="-9877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7E62363-69C3-4C18-9852-7EE0B2A16944}"/>
                  </a:ext>
                </a:extLst>
              </p:cNvPr>
              <p:cNvSpPr/>
              <p:nvPr/>
            </p:nvSpPr>
            <p:spPr>
              <a:xfrm>
                <a:off x="9329196" y="3557300"/>
                <a:ext cx="940001" cy="6676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num>
                        <m:den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7E62363-69C3-4C18-9852-7EE0B2A16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196" y="3557300"/>
                <a:ext cx="940001" cy="66761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85F266C-6297-47F3-BF3A-87714D1F2CF6}"/>
                  </a:ext>
                </a:extLst>
              </p:cNvPr>
              <p:cNvSpPr txBox="1"/>
              <p:nvPr/>
            </p:nvSpPr>
            <p:spPr>
              <a:xfrm>
                <a:off x="5265973" y="4985192"/>
                <a:ext cx="4701652" cy="6765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Chain Rule: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num>
                      <m:den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den>
                    </m:f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num>
                      <m:den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𝑞</m:t>
                        </m:r>
                      </m:den>
                    </m:f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𝑞</m:t>
                        </m:r>
                      </m:num>
                      <m:den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den>
                    </m:f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85F266C-6297-47F3-BF3A-87714D1F2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73" y="4985192"/>
                <a:ext cx="4701652" cy="676595"/>
              </a:xfrm>
              <a:prstGeom prst="rect">
                <a:avLst/>
              </a:prstGeom>
              <a:blipFill>
                <a:blip r:embed="rId20"/>
                <a:stretch>
                  <a:fillRect b="-18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F292813-A39D-43DF-88B0-D74100D068E5}"/>
                  </a:ext>
                </a:extLst>
              </p:cNvPr>
              <p:cNvSpPr/>
              <p:nvPr/>
            </p:nvSpPr>
            <p:spPr>
              <a:xfrm>
                <a:off x="4373662" y="3311262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F292813-A39D-43DF-88B0-D74100D06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662" y="3311262"/>
                <a:ext cx="55015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75587E7-D79B-4CF9-B6C4-DA61D17D78FD}"/>
                  </a:ext>
                </a:extLst>
              </p:cNvPr>
              <p:cNvSpPr/>
              <p:nvPr/>
            </p:nvSpPr>
            <p:spPr>
              <a:xfrm>
                <a:off x="4446575" y="2232732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75587E7-D79B-4CF9-B6C4-DA61D17D78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75" y="2232732"/>
                <a:ext cx="55015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17E6AE61-5038-4403-824D-EF02A70E9FCC}"/>
              </a:ext>
            </a:extLst>
          </p:cNvPr>
          <p:cNvCxnSpPr>
            <a:cxnSpLocks/>
          </p:cNvCxnSpPr>
          <p:nvPr/>
        </p:nvCxnSpPr>
        <p:spPr>
          <a:xfrm flipV="1">
            <a:off x="1980177" y="2366529"/>
            <a:ext cx="2595026" cy="284508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A4938F3-4652-41CD-BD23-30A6D364B612}"/>
                  </a:ext>
                </a:extLst>
              </p:cNvPr>
              <p:cNvSpPr/>
              <p:nvPr/>
            </p:nvSpPr>
            <p:spPr>
              <a:xfrm>
                <a:off x="7775195" y="5661787"/>
                <a:ext cx="1426618" cy="7302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f>
                        <m:f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A4938F3-4652-41CD-BD23-30A6D364B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195" y="5661787"/>
                <a:ext cx="1426618" cy="7302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F6E015E3-27A4-40C1-A3C9-AA13A0C7CB14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2391345" y="3680594"/>
            <a:ext cx="2257393" cy="161444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403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神经网络学习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D4B276C-9446-401E-897C-E1D1B5DEC0DF}"/>
              </a:ext>
            </a:extLst>
          </p:cNvPr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0CD3AB2-A996-47D3-9532-1B6C5438D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717" y="5859778"/>
            <a:ext cx="1907704" cy="460369"/>
          </a:xfrm>
          <a:prstGeom prst="rect">
            <a:avLst/>
          </a:prstGeom>
        </p:spPr>
      </p:pic>
      <p:sp>
        <p:nvSpPr>
          <p:cNvPr id="42" name="思想气泡: 云 41">
            <a:extLst>
              <a:ext uri="{FF2B5EF4-FFF2-40B4-BE49-F238E27FC236}">
                <a16:creationId xmlns:a16="http://schemas.microsoft.com/office/drawing/2014/main" id="{68332AF0-21C0-49F1-8C61-3DB0FAA484AB}"/>
              </a:ext>
            </a:extLst>
          </p:cNvPr>
          <p:cNvSpPr/>
          <p:nvPr/>
        </p:nvSpPr>
        <p:spPr>
          <a:xfrm>
            <a:off x="7369621" y="5316739"/>
            <a:ext cx="1080120" cy="792088"/>
          </a:xfrm>
          <a:prstGeom prst="cloudCallou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C4615718-7496-4F89-A29F-20F16CA9F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373" y="1648963"/>
            <a:ext cx="360040" cy="380229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9974CEC4-AD39-4F1C-9C04-BFEB427F4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2437" y="2085417"/>
            <a:ext cx="8100392" cy="3820534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3B0D7E02-8E93-400F-A5EF-652DCB40D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5756" y="2865715"/>
            <a:ext cx="1853753" cy="433747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680A2505-AFDB-484A-9FA3-6EA0A5093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7413" y="3208316"/>
            <a:ext cx="510983" cy="1742888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CA92CEC3-363A-49F4-924B-864B0B5BF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4142" y="4477214"/>
            <a:ext cx="1414551" cy="1275590"/>
          </a:xfrm>
          <a:prstGeom prst="rect">
            <a:avLst/>
          </a:prstGeom>
        </p:spPr>
      </p:pic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2C96C485-9FDB-4A95-A910-C5B274195879}"/>
              </a:ext>
            </a:extLst>
          </p:cNvPr>
          <p:cNvCxnSpPr/>
          <p:nvPr/>
        </p:nvCxnSpPr>
        <p:spPr>
          <a:xfrm flipH="1">
            <a:off x="8377733" y="4380635"/>
            <a:ext cx="2084896" cy="0"/>
          </a:xfrm>
          <a:prstGeom prst="line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图片 63">
            <a:extLst>
              <a:ext uri="{FF2B5EF4-FFF2-40B4-BE49-F238E27FC236}">
                <a16:creationId xmlns:a16="http://schemas.microsoft.com/office/drawing/2014/main" id="{4EB4D1CE-9CC9-4FB2-904E-ED1C96F946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8390" y="2126691"/>
            <a:ext cx="7413583" cy="3835485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2F85CF46-3D2F-4F29-AF6E-E6E4FE61A6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0026" y="2136166"/>
            <a:ext cx="7432679" cy="4072070"/>
          </a:xfrm>
          <a:prstGeom prst="rect">
            <a:avLst/>
          </a:prstGeom>
        </p:spPr>
      </p:pic>
      <p:sp>
        <p:nvSpPr>
          <p:cNvPr id="66" name="椭圆 65">
            <a:extLst>
              <a:ext uri="{FF2B5EF4-FFF2-40B4-BE49-F238E27FC236}">
                <a16:creationId xmlns:a16="http://schemas.microsoft.com/office/drawing/2014/main" id="{8D1A1A32-CF5D-4740-A462-0C89CC7A24C0}"/>
              </a:ext>
            </a:extLst>
          </p:cNvPr>
          <p:cNvSpPr/>
          <p:nvPr/>
        </p:nvSpPr>
        <p:spPr>
          <a:xfrm>
            <a:off x="1752997" y="992508"/>
            <a:ext cx="1584176" cy="1587906"/>
          </a:xfrm>
          <a:prstGeom prst="ellipse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99C9DA14-9950-41D3-AB53-1A5C81E3E01E}"/>
              </a:ext>
            </a:extLst>
          </p:cNvPr>
          <p:cNvSpPr/>
          <p:nvPr/>
        </p:nvSpPr>
        <p:spPr>
          <a:xfrm>
            <a:off x="1424843" y="1218156"/>
            <a:ext cx="2015976" cy="1865183"/>
          </a:xfrm>
          <a:prstGeom prst="ellipse">
            <a:avLst/>
          </a:prstGeom>
          <a:solidFill>
            <a:srgbClr val="F3F3F3"/>
          </a:solidFill>
          <a:ln w="12700">
            <a:solidFill>
              <a:schemeClr val="accent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CE91216B-D2B5-407A-BA90-36C481799C54}"/>
              </a:ext>
            </a:extLst>
          </p:cNvPr>
          <p:cNvSpPr/>
          <p:nvPr/>
        </p:nvSpPr>
        <p:spPr>
          <a:xfrm>
            <a:off x="1146685" y="4655876"/>
            <a:ext cx="2015976" cy="1865183"/>
          </a:xfrm>
          <a:prstGeom prst="ellipse">
            <a:avLst/>
          </a:prstGeom>
          <a:solidFill>
            <a:srgbClr val="F3F3F3"/>
          </a:solidFill>
          <a:ln w="12700">
            <a:solidFill>
              <a:schemeClr val="accent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CA331B8F-CD49-4B71-8DA1-5AB8BDF7D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992508"/>
            <a:ext cx="116272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用计算图求解梯度反传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Computational Graph for Gradient  Backpropagation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233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神经网络学习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D4B276C-9446-401E-897C-E1D1B5DEC0DF}"/>
              </a:ext>
            </a:extLst>
          </p:cNvPr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0CD3AB2-A996-47D3-9532-1B6C5438D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717" y="5859778"/>
            <a:ext cx="1907704" cy="460369"/>
          </a:xfrm>
          <a:prstGeom prst="rect">
            <a:avLst/>
          </a:prstGeom>
        </p:spPr>
      </p:pic>
      <p:sp>
        <p:nvSpPr>
          <p:cNvPr id="42" name="思想气泡: 云 41">
            <a:extLst>
              <a:ext uri="{FF2B5EF4-FFF2-40B4-BE49-F238E27FC236}">
                <a16:creationId xmlns:a16="http://schemas.microsoft.com/office/drawing/2014/main" id="{68332AF0-21C0-49F1-8C61-3DB0FAA484AB}"/>
              </a:ext>
            </a:extLst>
          </p:cNvPr>
          <p:cNvSpPr/>
          <p:nvPr/>
        </p:nvSpPr>
        <p:spPr>
          <a:xfrm>
            <a:off x="7369621" y="5316739"/>
            <a:ext cx="1080120" cy="792088"/>
          </a:xfrm>
          <a:prstGeom prst="cloudCallou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C4615718-7496-4F89-A29F-20F16CA9F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373" y="1648963"/>
            <a:ext cx="360040" cy="380229"/>
          </a:xfrm>
          <a:prstGeom prst="rect">
            <a:avLst/>
          </a:prstGeom>
        </p:spPr>
      </p:pic>
      <p:sp>
        <p:nvSpPr>
          <p:cNvPr id="66" name="椭圆 65">
            <a:extLst>
              <a:ext uri="{FF2B5EF4-FFF2-40B4-BE49-F238E27FC236}">
                <a16:creationId xmlns:a16="http://schemas.microsoft.com/office/drawing/2014/main" id="{8D1A1A32-CF5D-4740-A462-0C89CC7A24C0}"/>
              </a:ext>
            </a:extLst>
          </p:cNvPr>
          <p:cNvSpPr/>
          <p:nvPr/>
        </p:nvSpPr>
        <p:spPr>
          <a:xfrm>
            <a:off x="1752997" y="992508"/>
            <a:ext cx="1584176" cy="1587906"/>
          </a:xfrm>
          <a:prstGeom prst="ellipse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CA331B8F-CD49-4B71-8DA1-5AB8BDF7D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992508"/>
            <a:ext cx="116272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用计算图求解梯度反传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Computational Graph for Gradient  Backpropagation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706C4FA-7E4C-4B55-8EC8-D1741B74F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" y="1691353"/>
            <a:ext cx="9144000" cy="323166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0550369-CD63-45B4-BEF5-2A0ACEBB6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708" y="1839077"/>
            <a:ext cx="3334321" cy="71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718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神经网络学习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D4B276C-9446-401E-897C-E1D1B5DEC0DF}"/>
              </a:ext>
            </a:extLst>
          </p:cNvPr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0CD3AB2-A996-47D3-9532-1B6C5438D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717" y="5859778"/>
            <a:ext cx="1907704" cy="460369"/>
          </a:xfrm>
          <a:prstGeom prst="rect">
            <a:avLst/>
          </a:prstGeom>
        </p:spPr>
      </p:pic>
      <p:sp>
        <p:nvSpPr>
          <p:cNvPr id="42" name="思想气泡: 云 41">
            <a:extLst>
              <a:ext uri="{FF2B5EF4-FFF2-40B4-BE49-F238E27FC236}">
                <a16:creationId xmlns:a16="http://schemas.microsoft.com/office/drawing/2014/main" id="{68332AF0-21C0-49F1-8C61-3DB0FAA484AB}"/>
              </a:ext>
            </a:extLst>
          </p:cNvPr>
          <p:cNvSpPr/>
          <p:nvPr/>
        </p:nvSpPr>
        <p:spPr>
          <a:xfrm>
            <a:off x="7369621" y="5316739"/>
            <a:ext cx="1080120" cy="792088"/>
          </a:xfrm>
          <a:prstGeom prst="cloudCallou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C4615718-7496-4F89-A29F-20F16CA9F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373" y="1648963"/>
            <a:ext cx="360040" cy="380229"/>
          </a:xfrm>
          <a:prstGeom prst="rect">
            <a:avLst/>
          </a:prstGeom>
        </p:spPr>
      </p:pic>
      <p:sp>
        <p:nvSpPr>
          <p:cNvPr id="66" name="椭圆 65">
            <a:extLst>
              <a:ext uri="{FF2B5EF4-FFF2-40B4-BE49-F238E27FC236}">
                <a16:creationId xmlns:a16="http://schemas.microsoft.com/office/drawing/2014/main" id="{8D1A1A32-CF5D-4740-A462-0C89CC7A24C0}"/>
              </a:ext>
            </a:extLst>
          </p:cNvPr>
          <p:cNvSpPr/>
          <p:nvPr/>
        </p:nvSpPr>
        <p:spPr>
          <a:xfrm>
            <a:off x="1752997" y="992508"/>
            <a:ext cx="1584176" cy="1587906"/>
          </a:xfrm>
          <a:prstGeom prst="ellipse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CA331B8F-CD49-4B71-8DA1-5AB8BDF7D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992508"/>
            <a:ext cx="116272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用计算图求解梯度反传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Computational Graph for Gradient  Backpropagation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706C4FA-7E4C-4B55-8EC8-D1741B74F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" y="1691353"/>
            <a:ext cx="9144000" cy="323166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0550369-CD63-45B4-BEF5-2A0ACEBB6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708" y="1839077"/>
            <a:ext cx="3334321" cy="71067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B69CAD-54E8-4251-9A0C-24A6B3DA3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632" y="5151844"/>
            <a:ext cx="9144000" cy="119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06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神经网络学习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D4B276C-9446-401E-897C-E1D1B5DEC0DF}"/>
              </a:ext>
            </a:extLst>
          </p:cNvPr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0CD3AB2-A996-47D3-9532-1B6C5438D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717" y="5859778"/>
            <a:ext cx="1907704" cy="460369"/>
          </a:xfrm>
          <a:prstGeom prst="rect">
            <a:avLst/>
          </a:prstGeom>
        </p:spPr>
      </p:pic>
      <p:sp>
        <p:nvSpPr>
          <p:cNvPr id="42" name="思想气泡: 云 41">
            <a:extLst>
              <a:ext uri="{FF2B5EF4-FFF2-40B4-BE49-F238E27FC236}">
                <a16:creationId xmlns:a16="http://schemas.microsoft.com/office/drawing/2014/main" id="{68332AF0-21C0-49F1-8C61-3DB0FAA484AB}"/>
              </a:ext>
            </a:extLst>
          </p:cNvPr>
          <p:cNvSpPr/>
          <p:nvPr/>
        </p:nvSpPr>
        <p:spPr>
          <a:xfrm>
            <a:off x="7369621" y="5316739"/>
            <a:ext cx="1080120" cy="792088"/>
          </a:xfrm>
          <a:prstGeom prst="cloudCallou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C4615718-7496-4F89-A29F-20F16CA9F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373" y="1648963"/>
            <a:ext cx="360040" cy="380229"/>
          </a:xfrm>
          <a:prstGeom prst="rect">
            <a:avLst/>
          </a:prstGeom>
        </p:spPr>
      </p:pic>
      <p:sp>
        <p:nvSpPr>
          <p:cNvPr id="66" name="椭圆 65">
            <a:extLst>
              <a:ext uri="{FF2B5EF4-FFF2-40B4-BE49-F238E27FC236}">
                <a16:creationId xmlns:a16="http://schemas.microsoft.com/office/drawing/2014/main" id="{8D1A1A32-CF5D-4740-A462-0C89CC7A24C0}"/>
              </a:ext>
            </a:extLst>
          </p:cNvPr>
          <p:cNvSpPr/>
          <p:nvPr/>
        </p:nvSpPr>
        <p:spPr>
          <a:xfrm>
            <a:off x="1752997" y="992508"/>
            <a:ext cx="1584176" cy="1587906"/>
          </a:xfrm>
          <a:prstGeom prst="ellipse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CA331B8F-CD49-4B71-8DA1-5AB8BDF7D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992508"/>
            <a:ext cx="116272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用计算图求解梯度反传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Computational Graph for Gradient  Backpropagation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706C4FA-7E4C-4B55-8EC8-D1741B74F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" y="1691353"/>
            <a:ext cx="9144000" cy="323166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0550369-CD63-45B4-BEF5-2A0ACEBB6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708" y="1839077"/>
            <a:ext cx="3334321" cy="71067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B69CAD-54E8-4251-9A0C-24A6B3DA3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632" y="5151844"/>
            <a:ext cx="9144000" cy="119586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3ADF62F-1CE6-4E6D-A136-5CA08F98BD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7365" y="4016876"/>
            <a:ext cx="504056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87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神经网络学习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D4B276C-9446-401E-897C-E1D1B5DEC0DF}"/>
              </a:ext>
            </a:extLst>
          </p:cNvPr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0CD3AB2-A996-47D3-9532-1B6C5438D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717" y="5859778"/>
            <a:ext cx="1907704" cy="460369"/>
          </a:xfrm>
          <a:prstGeom prst="rect">
            <a:avLst/>
          </a:prstGeom>
        </p:spPr>
      </p:pic>
      <p:sp>
        <p:nvSpPr>
          <p:cNvPr id="42" name="思想气泡: 云 41">
            <a:extLst>
              <a:ext uri="{FF2B5EF4-FFF2-40B4-BE49-F238E27FC236}">
                <a16:creationId xmlns:a16="http://schemas.microsoft.com/office/drawing/2014/main" id="{68332AF0-21C0-49F1-8C61-3DB0FAA484AB}"/>
              </a:ext>
            </a:extLst>
          </p:cNvPr>
          <p:cNvSpPr/>
          <p:nvPr/>
        </p:nvSpPr>
        <p:spPr>
          <a:xfrm>
            <a:off x="7369621" y="5316739"/>
            <a:ext cx="1080120" cy="792088"/>
          </a:xfrm>
          <a:prstGeom prst="cloudCallou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C4615718-7496-4F89-A29F-20F16CA9F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373" y="1648963"/>
            <a:ext cx="360040" cy="380229"/>
          </a:xfrm>
          <a:prstGeom prst="rect">
            <a:avLst/>
          </a:prstGeom>
        </p:spPr>
      </p:pic>
      <p:sp>
        <p:nvSpPr>
          <p:cNvPr id="66" name="椭圆 65">
            <a:extLst>
              <a:ext uri="{FF2B5EF4-FFF2-40B4-BE49-F238E27FC236}">
                <a16:creationId xmlns:a16="http://schemas.microsoft.com/office/drawing/2014/main" id="{8D1A1A32-CF5D-4740-A462-0C89CC7A24C0}"/>
              </a:ext>
            </a:extLst>
          </p:cNvPr>
          <p:cNvSpPr/>
          <p:nvPr/>
        </p:nvSpPr>
        <p:spPr>
          <a:xfrm>
            <a:off x="1752997" y="992508"/>
            <a:ext cx="1584176" cy="1587906"/>
          </a:xfrm>
          <a:prstGeom prst="ellipse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CA331B8F-CD49-4B71-8DA1-5AB8BDF7D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992508"/>
            <a:ext cx="116272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用计算图求解梯度反传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Computational Graph for Gradient  Backpropagation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706C4FA-7E4C-4B55-8EC8-D1741B74F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" y="1691353"/>
            <a:ext cx="9144000" cy="323166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0550369-CD63-45B4-BEF5-2A0ACEBB6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708" y="1839077"/>
            <a:ext cx="3334321" cy="71067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B69CAD-54E8-4251-9A0C-24A6B3DA3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632" y="5151844"/>
            <a:ext cx="9144000" cy="119586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3ADF62F-1CE6-4E6D-A136-5CA08F98BD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7365" y="4016876"/>
            <a:ext cx="504056" cy="2160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65C3CB-6FEF-4CBC-A95C-FF7206849B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9741" y="4045818"/>
            <a:ext cx="608237" cy="26356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C3424B0-E615-40E7-8895-67630DD4F7FB}"/>
              </a:ext>
            </a:extLst>
          </p:cNvPr>
          <p:cNvSpPr/>
          <p:nvPr/>
        </p:nvSpPr>
        <p:spPr>
          <a:xfrm>
            <a:off x="8470450" y="3561542"/>
            <a:ext cx="1584176" cy="83495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983CE17-CD2A-4CAF-8C99-DE2EBE86DAEA}"/>
              </a:ext>
            </a:extLst>
          </p:cNvPr>
          <p:cNvSpPr/>
          <p:nvPr/>
        </p:nvSpPr>
        <p:spPr>
          <a:xfrm>
            <a:off x="5956775" y="5227909"/>
            <a:ext cx="4407074" cy="561424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57379E5-8A25-4374-AFF2-C5A422119C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8491" y="3089319"/>
            <a:ext cx="1674689" cy="42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745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神经网络学习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D4B276C-9446-401E-897C-E1D1B5DEC0DF}"/>
              </a:ext>
            </a:extLst>
          </p:cNvPr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0CD3AB2-A996-47D3-9532-1B6C5438D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717" y="5859778"/>
            <a:ext cx="1907704" cy="460369"/>
          </a:xfrm>
          <a:prstGeom prst="rect">
            <a:avLst/>
          </a:prstGeom>
        </p:spPr>
      </p:pic>
      <p:sp>
        <p:nvSpPr>
          <p:cNvPr id="42" name="思想气泡: 云 41">
            <a:extLst>
              <a:ext uri="{FF2B5EF4-FFF2-40B4-BE49-F238E27FC236}">
                <a16:creationId xmlns:a16="http://schemas.microsoft.com/office/drawing/2014/main" id="{68332AF0-21C0-49F1-8C61-3DB0FAA484AB}"/>
              </a:ext>
            </a:extLst>
          </p:cNvPr>
          <p:cNvSpPr/>
          <p:nvPr/>
        </p:nvSpPr>
        <p:spPr>
          <a:xfrm>
            <a:off x="7369621" y="5316739"/>
            <a:ext cx="1080120" cy="792088"/>
          </a:xfrm>
          <a:prstGeom prst="cloudCallou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C4615718-7496-4F89-A29F-20F16CA9F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373" y="1648963"/>
            <a:ext cx="360040" cy="380229"/>
          </a:xfrm>
          <a:prstGeom prst="rect">
            <a:avLst/>
          </a:prstGeom>
        </p:spPr>
      </p:pic>
      <p:sp>
        <p:nvSpPr>
          <p:cNvPr id="66" name="椭圆 65">
            <a:extLst>
              <a:ext uri="{FF2B5EF4-FFF2-40B4-BE49-F238E27FC236}">
                <a16:creationId xmlns:a16="http://schemas.microsoft.com/office/drawing/2014/main" id="{8D1A1A32-CF5D-4740-A462-0C89CC7A24C0}"/>
              </a:ext>
            </a:extLst>
          </p:cNvPr>
          <p:cNvSpPr/>
          <p:nvPr/>
        </p:nvSpPr>
        <p:spPr>
          <a:xfrm>
            <a:off x="1752997" y="992508"/>
            <a:ext cx="1584176" cy="1587906"/>
          </a:xfrm>
          <a:prstGeom prst="ellipse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CA331B8F-CD49-4B71-8DA1-5AB8BDF7D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992508"/>
            <a:ext cx="116272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用计算图求解梯度反传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Computational Graph for Gradient  Backpropagation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706C4FA-7E4C-4B55-8EC8-D1741B74F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" y="1691353"/>
            <a:ext cx="9144000" cy="323166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0550369-CD63-45B4-BEF5-2A0ACEBB6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708" y="1839077"/>
            <a:ext cx="3334321" cy="71067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B69CAD-54E8-4251-9A0C-24A6B3DA3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632" y="5151844"/>
            <a:ext cx="9144000" cy="119586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3ADF62F-1CE6-4E6D-A136-5CA08F98BD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7365" y="4016876"/>
            <a:ext cx="504056" cy="2160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65C3CB-6FEF-4CBC-A95C-FF7206849B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9741" y="4045818"/>
            <a:ext cx="608237" cy="26356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C3424B0-E615-40E7-8895-67630DD4F7FB}"/>
              </a:ext>
            </a:extLst>
          </p:cNvPr>
          <p:cNvSpPr/>
          <p:nvPr/>
        </p:nvSpPr>
        <p:spPr>
          <a:xfrm>
            <a:off x="7304539" y="3565135"/>
            <a:ext cx="1584176" cy="83495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983CE17-CD2A-4CAF-8C99-DE2EBE86DAEA}"/>
              </a:ext>
            </a:extLst>
          </p:cNvPr>
          <p:cNvSpPr/>
          <p:nvPr/>
        </p:nvSpPr>
        <p:spPr>
          <a:xfrm>
            <a:off x="5945038" y="5728968"/>
            <a:ext cx="4407074" cy="561424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0676148-8D7C-4AD3-BE68-40D0B83F7C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9957" y="4077398"/>
            <a:ext cx="608237" cy="26356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52EBD02-FD13-482E-9628-F22FE95CC8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4539" y="3184142"/>
            <a:ext cx="1556966" cy="29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349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神经网络学习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D4B276C-9446-401E-897C-E1D1B5DEC0DF}"/>
              </a:ext>
            </a:extLst>
          </p:cNvPr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0CD3AB2-A996-47D3-9532-1B6C5438D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717" y="5859778"/>
            <a:ext cx="1907704" cy="460369"/>
          </a:xfrm>
          <a:prstGeom prst="rect">
            <a:avLst/>
          </a:prstGeom>
        </p:spPr>
      </p:pic>
      <p:sp>
        <p:nvSpPr>
          <p:cNvPr id="42" name="思想气泡: 云 41">
            <a:extLst>
              <a:ext uri="{FF2B5EF4-FFF2-40B4-BE49-F238E27FC236}">
                <a16:creationId xmlns:a16="http://schemas.microsoft.com/office/drawing/2014/main" id="{68332AF0-21C0-49F1-8C61-3DB0FAA484AB}"/>
              </a:ext>
            </a:extLst>
          </p:cNvPr>
          <p:cNvSpPr/>
          <p:nvPr/>
        </p:nvSpPr>
        <p:spPr>
          <a:xfrm>
            <a:off x="7369621" y="5316739"/>
            <a:ext cx="1080120" cy="792088"/>
          </a:xfrm>
          <a:prstGeom prst="cloudCallou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C4615718-7496-4F89-A29F-20F16CA9F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373" y="1648963"/>
            <a:ext cx="360040" cy="380229"/>
          </a:xfrm>
          <a:prstGeom prst="rect">
            <a:avLst/>
          </a:prstGeom>
        </p:spPr>
      </p:pic>
      <p:sp>
        <p:nvSpPr>
          <p:cNvPr id="66" name="椭圆 65">
            <a:extLst>
              <a:ext uri="{FF2B5EF4-FFF2-40B4-BE49-F238E27FC236}">
                <a16:creationId xmlns:a16="http://schemas.microsoft.com/office/drawing/2014/main" id="{8D1A1A32-CF5D-4740-A462-0C89CC7A24C0}"/>
              </a:ext>
            </a:extLst>
          </p:cNvPr>
          <p:cNvSpPr/>
          <p:nvPr/>
        </p:nvSpPr>
        <p:spPr>
          <a:xfrm>
            <a:off x="1752997" y="992508"/>
            <a:ext cx="1584176" cy="1587906"/>
          </a:xfrm>
          <a:prstGeom prst="ellipse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CA331B8F-CD49-4B71-8DA1-5AB8BDF7D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992508"/>
            <a:ext cx="116272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用计算图求解梯度反传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Computational Graph for Gradient  Backpropagation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706C4FA-7E4C-4B55-8EC8-D1741B74F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" y="1691353"/>
            <a:ext cx="9144000" cy="323166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0550369-CD63-45B4-BEF5-2A0ACEBB6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708" y="1839077"/>
            <a:ext cx="3334321" cy="71067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B69CAD-54E8-4251-9A0C-24A6B3DA3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632" y="5151844"/>
            <a:ext cx="9144000" cy="119586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3ADF62F-1CE6-4E6D-A136-5CA08F98BD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7365" y="4016876"/>
            <a:ext cx="504056" cy="2160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65C3CB-6FEF-4CBC-A95C-FF7206849B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9741" y="4045818"/>
            <a:ext cx="608237" cy="263569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983CE17-CD2A-4CAF-8C99-DE2EBE86DAEA}"/>
              </a:ext>
            </a:extLst>
          </p:cNvPr>
          <p:cNvSpPr/>
          <p:nvPr/>
        </p:nvSpPr>
        <p:spPr>
          <a:xfrm>
            <a:off x="1133636" y="5151844"/>
            <a:ext cx="4407074" cy="561424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0676148-8D7C-4AD3-BE68-40D0B83F7C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9957" y="4077398"/>
            <a:ext cx="608237" cy="26356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C3424B0-E615-40E7-8895-67630DD4F7FB}"/>
              </a:ext>
            </a:extLst>
          </p:cNvPr>
          <p:cNvSpPr/>
          <p:nvPr/>
        </p:nvSpPr>
        <p:spPr>
          <a:xfrm>
            <a:off x="6252096" y="3599401"/>
            <a:ext cx="1584176" cy="83495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EF9F778-CF8B-4628-AA16-E16271F4EC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1490" y="3189910"/>
            <a:ext cx="1865387" cy="34098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D5D8986-0961-40FE-90FC-AC252616E0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6203" y="4045818"/>
            <a:ext cx="507613" cy="20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565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神经网络学习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D4B276C-9446-401E-897C-E1D1B5DEC0DF}"/>
              </a:ext>
            </a:extLst>
          </p:cNvPr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0CD3AB2-A996-47D3-9532-1B6C5438D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717" y="5859778"/>
            <a:ext cx="1907704" cy="460369"/>
          </a:xfrm>
          <a:prstGeom prst="rect">
            <a:avLst/>
          </a:prstGeom>
        </p:spPr>
      </p:pic>
      <p:sp>
        <p:nvSpPr>
          <p:cNvPr id="42" name="思想气泡: 云 41">
            <a:extLst>
              <a:ext uri="{FF2B5EF4-FFF2-40B4-BE49-F238E27FC236}">
                <a16:creationId xmlns:a16="http://schemas.microsoft.com/office/drawing/2014/main" id="{68332AF0-21C0-49F1-8C61-3DB0FAA484AB}"/>
              </a:ext>
            </a:extLst>
          </p:cNvPr>
          <p:cNvSpPr/>
          <p:nvPr/>
        </p:nvSpPr>
        <p:spPr>
          <a:xfrm>
            <a:off x="7369621" y="5316739"/>
            <a:ext cx="1080120" cy="792088"/>
          </a:xfrm>
          <a:prstGeom prst="cloudCallou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C4615718-7496-4F89-A29F-20F16CA9F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373" y="1648963"/>
            <a:ext cx="360040" cy="380229"/>
          </a:xfrm>
          <a:prstGeom prst="rect">
            <a:avLst/>
          </a:prstGeom>
        </p:spPr>
      </p:pic>
      <p:sp>
        <p:nvSpPr>
          <p:cNvPr id="66" name="椭圆 65">
            <a:extLst>
              <a:ext uri="{FF2B5EF4-FFF2-40B4-BE49-F238E27FC236}">
                <a16:creationId xmlns:a16="http://schemas.microsoft.com/office/drawing/2014/main" id="{8D1A1A32-CF5D-4740-A462-0C89CC7A24C0}"/>
              </a:ext>
            </a:extLst>
          </p:cNvPr>
          <p:cNvSpPr/>
          <p:nvPr/>
        </p:nvSpPr>
        <p:spPr>
          <a:xfrm>
            <a:off x="1752997" y="992508"/>
            <a:ext cx="1584176" cy="1587906"/>
          </a:xfrm>
          <a:prstGeom prst="ellipse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CA331B8F-CD49-4B71-8DA1-5AB8BDF7D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992508"/>
            <a:ext cx="116272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用计算图求解梯度反传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Computational Graph for Gradient  Backpropagation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706C4FA-7E4C-4B55-8EC8-D1741B74F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" y="1691353"/>
            <a:ext cx="9144000" cy="323166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0550369-CD63-45B4-BEF5-2A0ACEBB6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708" y="1839077"/>
            <a:ext cx="3334321" cy="71067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B69CAD-54E8-4251-9A0C-24A6B3DA3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632" y="5151844"/>
            <a:ext cx="9144000" cy="119586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3ADF62F-1CE6-4E6D-A136-5CA08F98BD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7365" y="4016876"/>
            <a:ext cx="504056" cy="2160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65C3CB-6FEF-4CBC-A95C-FF7206849B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9741" y="4045818"/>
            <a:ext cx="608237" cy="263569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983CE17-CD2A-4CAF-8C99-DE2EBE86DAEA}"/>
              </a:ext>
            </a:extLst>
          </p:cNvPr>
          <p:cNvSpPr/>
          <p:nvPr/>
        </p:nvSpPr>
        <p:spPr>
          <a:xfrm>
            <a:off x="1191058" y="5712783"/>
            <a:ext cx="4407074" cy="561424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0676148-8D7C-4AD3-BE68-40D0B83F7C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9957" y="4077398"/>
            <a:ext cx="608237" cy="26356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C3424B0-E615-40E7-8895-67630DD4F7FB}"/>
              </a:ext>
            </a:extLst>
          </p:cNvPr>
          <p:cNvSpPr/>
          <p:nvPr/>
        </p:nvSpPr>
        <p:spPr>
          <a:xfrm>
            <a:off x="5024971" y="3506017"/>
            <a:ext cx="1773627" cy="83495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D5D8986-0961-40FE-90FC-AC252616E0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6203" y="4045818"/>
            <a:ext cx="507613" cy="20860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3A201FF-3FB4-4858-B6A9-43726BF757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37373" y="3268670"/>
            <a:ext cx="1359793" cy="21615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8F4D58F-488E-4F18-9F05-5EF83E1F67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53942" y="4016876"/>
            <a:ext cx="343471" cy="17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16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神经网络学习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D4B276C-9446-401E-897C-E1D1B5DEC0DF}"/>
              </a:ext>
            </a:extLst>
          </p:cNvPr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0CD3AB2-A996-47D3-9532-1B6C5438D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717" y="5859778"/>
            <a:ext cx="1907704" cy="460369"/>
          </a:xfrm>
          <a:prstGeom prst="rect">
            <a:avLst/>
          </a:prstGeom>
        </p:spPr>
      </p:pic>
      <p:sp>
        <p:nvSpPr>
          <p:cNvPr id="42" name="思想气泡: 云 41">
            <a:extLst>
              <a:ext uri="{FF2B5EF4-FFF2-40B4-BE49-F238E27FC236}">
                <a16:creationId xmlns:a16="http://schemas.microsoft.com/office/drawing/2014/main" id="{68332AF0-21C0-49F1-8C61-3DB0FAA484AB}"/>
              </a:ext>
            </a:extLst>
          </p:cNvPr>
          <p:cNvSpPr/>
          <p:nvPr/>
        </p:nvSpPr>
        <p:spPr>
          <a:xfrm>
            <a:off x="7369621" y="5316739"/>
            <a:ext cx="1080120" cy="792088"/>
          </a:xfrm>
          <a:prstGeom prst="cloudCallou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C4615718-7496-4F89-A29F-20F16CA9F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373" y="1648963"/>
            <a:ext cx="360040" cy="380229"/>
          </a:xfrm>
          <a:prstGeom prst="rect">
            <a:avLst/>
          </a:prstGeom>
        </p:spPr>
      </p:pic>
      <p:sp>
        <p:nvSpPr>
          <p:cNvPr id="66" name="椭圆 65">
            <a:extLst>
              <a:ext uri="{FF2B5EF4-FFF2-40B4-BE49-F238E27FC236}">
                <a16:creationId xmlns:a16="http://schemas.microsoft.com/office/drawing/2014/main" id="{8D1A1A32-CF5D-4740-A462-0C89CC7A24C0}"/>
              </a:ext>
            </a:extLst>
          </p:cNvPr>
          <p:cNvSpPr/>
          <p:nvPr/>
        </p:nvSpPr>
        <p:spPr>
          <a:xfrm>
            <a:off x="1752997" y="992508"/>
            <a:ext cx="1584176" cy="1587906"/>
          </a:xfrm>
          <a:prstGeom prst="ellipse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CA331B8F-CD49-4B71-8DA1-5AB8BDF7D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992508"/>
            <a:ext cx="116272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用计算图求解梯度反传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Computational Graph for Gradient  Backpropagation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706C4FA-7E4C-4B55-8EC8-D1741B74F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" y="1691353"/>
            <a:ext cx="9144000" cy="323166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0550369-CD63-45B4-BEF5-2A0ACEBB6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708" y="1839077"/>
            <a:ext cx="3334321" cy="71067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B69CAD-54E8-4251-9A0C-24A6B3DA3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632" y="5151844"/>
            <a:ext cx="9144000" cy="119586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3ADF62F-1CE6-4E6D-A136-5CA08F98BD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7365" y="4016876"/>
            <a:ext cx="504056" cy="2160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65C3CB-6FEF-4CBC-A95C-FF7206849B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9741" y="4045818"/>
            <a:ext cx="608237" cy="263569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983CE17-CD2A-4CAF-8C99-DE2EBE86DAEA}"/>
              </a:ext>
            </a:extLst>
          </p:cNvPr>
          <p:cNvSpPr/>
          <p:nvPr/>
        </p:nvSpPr>
        <p:spPr>
          <a:xfrm>
            <a:off x="1157727" y="4580687"/>
            <a:ext cx="1113033" cy="561424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0676148-8D7C-4AD3-BE68-40D0B83F7C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9957" y="4077398"/>
            <a:ext cx="608237" cy="26356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C3424B0-E615-40E7-8895-67630DD4F7FB}"/>
              </a:ext>
            </a:extLst>
          </p:cNvPr>
          <p:cNvSpPr/>
          <p:nvPr/>
        </p:nvSpPr>
        <p:spPr>
          <a:xfrm>
            <a:off x="3763464" y="2787478"/>
            <a:ext cx="1773627" cy="158400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D5D8986-0961-40FE-90FC-AC252616E0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6203" y="4045818"/>
            <a:ext cx="507613" cy="20860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8F4D58F-488E-4F18-9F05-5EF83E1F67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3942" y="4016876"/>
            <a:ext cx="343471" cy="17474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715A6DB-4F61-4D6B-AA7F-97D8B4ED55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5349" y="4857816"/>
            <a:ext cx="343471" cy="17474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D18509E-D799-4C05-B9D3-454DEFDE54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29276" y="3159038"/>
            <a:ext cx="343471" cy="17474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BF9BF25-3267-4788-9A6F-FEF4E74454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24031" y="2852636"/>
            <a:ext cx="2417837" cy="73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37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神经网络动机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5" y="1028882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多个感知器的线性集成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Linear Aggregation of </a:t>
            </a:r>
            <a:r>
              <a:rPr kumimoji="0" lang="en-US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Perceptrons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B101206B-17DD-4461-871A-BC612B68770D}"/>
              </a:ext>
            </a:extLst>
          </p:cNvPr>
          <p:cNvSpPr/>
          <p:nvPr/>
        </p:nvSpPr>
        <p:spPr>
          <a:xfrm>
            <a:off x="3555706" y="1883397"/>
            <a:ext cx="720080" cy="720080"/>
          </a:xfrm>
          <a:prstGeom prst="ellipse">
            <a:avLst/>
          </a:prstGeom>
          <a:solidFill>
            <a:srgbClr val="ECE83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EB5A13F-697F-43AE-A763-7C523C1059FC}"/>
                  </a:ext>
                </a:extLst>
              </p:cNvPr>
              <p:cNvSpPr txBox="1"/>
              <p:nvPr/>
            </p:nvSpPr>
            <p:spPr>
              <a:xfrm>
                <a:off x="3616254" y="1876133"/>
                <a:ext cx="6480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EB5A13F-697F-43AE-A763-7C523C105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254" y="1876133"/>
                <a:ext cx="64807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AFDF7F0-C83E-41EA-BD40-2E6736C7164F}"/>
                  </a:ext>
                </a:extLst>
              </p:cNvPr>
              <p:cNvSpPr txBox="1"/>
              <p:nvPr/>
            </p:nvSpPr>
            <p:spPr>
              <a:xfrm>
                <a:off x="1212659" y="2392040"/>
                <a:ext cx="2285771" cy="3312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US" altLang="zh-CN" sz="24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kumimoji="0" lang="en-US" altLang="zh-CN" sz="24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kumimoji="0" lang="en-US" altLang="zh-CN" sz="2400" b="1" i="0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kumimoji="0" lang="en-US" altLang="zh-CN" sz="24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/>
                            </m:mr>
                          </m:m>
                        </m:e>
                      </m:d>
                      <m:r>
                        <a:rPr kumimoji="0" lang="en-US" altLang="zh-CN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altLang="zh-CN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altLang="zh-CN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  <m:mr>
                                <m:e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altLang="zh-CN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AFDF7F0-C83E-41EA-BD40-2E6736C71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659" y="2392040"/>
                <a:ext cx="2285771" cy="33128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AFB03E7-5FE6-4A6F-AECA-8FAAB82854EE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3066383" y="2243437"/>
            <a:ext cx="489323" cy="360042"/>
          </a:xfrm>
          <a:prstGeom prst="straightConnector1">
            <a:avLst/>
          </a:prstGeom>
          <a:noFill/>
          <a:ln w="28575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E447F2A-AA86-43A7-B038-5CCAAB55BA59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2922516" y="2243437"/>
            <a:ext cx="633190" cy="780998"/>
          </a:xfrm>
          <a:prstGeom prst="straightConnector1">
            <a:avLst/>
          </a:prstGeom>
          <a:noFill/>
          <a:ln w="28575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8F3D95A-876D-42A3-8592-F68E6E151CD2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2967801" y="2243437"/>
            <a:ext cx="587905" cy="1108670"/>
          </a:xfrm>
          <a:prstGeom prst="straightConnector1">
            <a:avLst/>
          </a:prstGeom>
          <a:noFill/>
          <a:ln w="28575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70CAEA73-29DE-44BE-AEE3-FE9E52644A9A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2967801" y="2243437"/>
            <a:ext cx="587905" cy="1449598"/>
          </a:xfrm>
          <a:prstGeom prst="straightConnector1">
            <a:avLst/>
          </a:prstGeom>
          <a:noFill/>
          <a:ln w="28575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43C5AAD4-71C8-4441-A31B-88C654FC1080}"/>
              </a:ext>
            </a:extLst>
          </p:cNvPr>
          <p:cNvCxnSpPr>
            <a:cxnSpLocks/>
          </p:cNvCxnSpPr>
          <p:nvPr/>
        </p:nvCxnSpPr>
        <p:spPr>
          <a:xfrm flipV="1">
            <a:off x="2922516" y="2343993"/>
            <a:ext cx="630015" cy="1709194"/>
          </a:xfrm>
          <a:prstGeom prst="straightConnector1">
            <a:avLst/>
          </a:prstGeom>
          <a:noFill/>
          <a:ln w="28575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453084C-AE8F-4016-AA72-7A55BAFE573A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2919341" y="2243437"/>
            <a:ext cx="636365" cy="2198516"/>
          </a:xfrm>
          <a:prstGeom prst="straightConnector1">
            <a:avLst/>
          </a:prstGeom>
          <a:noFill/>
          <a:ln w="28575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3460A6C-6C41-4477-A3D5-2E692659C39E}"/>
              </a:ext>
            </a:extLst>
          </p:cNvPr>
          <p:cNvCxnSpPr>
            <a:cxnSpLocks/>
          </p:cNvCxnSpPr>
          <p:nvPr/>
        </p:nvCxnSpPr>
        <p:spPr>
          <a:xfrm flipV="1">
            <a:off x="2964626" y="2343993"/>
            <a:ext cx="568030" cy="3173056"/>
          </a:xfrm>
          <a:prstGeom prst="straightConnector1">
            <a:avLst/>
          </a:prstGeom>
          <a:noFill/>
          <a:ln w="28575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7333712A-D678-4D24-BCF6-261BE1F9E898}"/>
              </a:ext>
            </a:extLst>
          </p:cNvPr>
          <p:cNvCxnSpPr>
            <a:cxnSpLocks/>
          </p:cNvCxnSpPr>
          <p:nvPr/>
        </p:nvCxnSpPr>
        <p:spPr>
          <a:xfrm>
            <a:off x="4264326" y="2271660"/>
            <a:ext cx="803956" cy="1252376"/>
          </a:xfrm>
          <a:prstGeom prst="straightConnector1">
            <a:avLst/>
          </a:prstGeom>
          <a:noFill/>
          <a:ln w="28575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DF2C97F-FF9A-4BAB-9369-693D2F5DACFA}"/>
                  </a:ext>
                </a:extLst>
              </p:cNvPr>
              <p:cNvSpPr txBox="1"/>
              <p:nvPr/>
            </p:nvSpPr>
            <p:spPr>
              <a:xfrm>
                <a:off x="3020345" y="2491486"/>
                <a:ext cx="6480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DF2C97F-FF9A-4BAB-9369-693D2F5DA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345" y="2491486"/>
                <a:ext cx="64807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椭圆 34">
            <a:extLst>
              <a:ext uri="{FF2B5EF4-FFF2-40B4-BE49-F238E27FC236}">
                <a16:creationId xmlns:a16="http://schemas.microsoft.com/office/drawing/2014/main" id="{E832732A-1EA2-4FD8-9FD4-DA1A2C40923D}"/>
              </a:ext>
            </a:extLst>
          </p:cNvPr>
          <p:cNvSpPr/>
          <p:nvPr/>
        </p:nvSpPr>
        <p:spPr>
          <a:xfrm>
            <a:off x="3540540" y="4259421"/>
            <a:ext cx="720080" cy="720080"/>
          </a:xfrm>
          <a:prstGeom prst="ellipse">
            <a:avLst/>
          </a:prstGeom>
          <a:solidFill>
            <a:srgbClr val="5FC3A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6FC61AE-7701-43C1-9DCE-30920E2F8812}"/>
              </a:ext>
            </a:extLst>
          </p:cNvPr>
          <p:cNvCxnSpPr>
            <a:cxnSpLocks/>
          </p:cNvCxnSpPr>
          <p:nvPr/>
        </p:nvCxnSpPr>
        <p:spPr>
          <a:xfrm flipV="1">
            <a:off x="2976212" y="4752627"/>
            <a:ext cx="598244" cy="764422"/>
          </a:xfrm>
          <a:prstGeom prst="straightConnector1">
            <a:avLst/>
          </a:prstGeom>
          <a:noFill/>
          <a:ln w="28575" cap="flat" cmpd="sng" algn="ctr">
            <a:solidFill>
              <a:srgbClr val="4BACC6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4B115C17-6801-4C3B-B543-7A14D057C1CB}"/>
              </a:ext>
            </a:extLst>
          </p:cNvPr>
          <p:cNvCxnSpPr>
            <a:cxnSpLocks/>
          </p:cNvCxnSpPr>
          <p:nvPr/>
        </p:nvCxnSpPr>
        <p:spPr>
          <a:xfrm>
            <a:off x="2917299" y="4472531"/>
            <a:ext cx="641582" cy="329462"/>
          </a:xfrm>
          <a:prstGeom prst="straightConnector1">
            <a:avLst/>
          </a:prstGeom>
          <a:noFill/>
          <a:ln w="28575" cap="flat" cmpd="sng" algn="ctr">
            <a:solidFill>
              <a:srgbClr val="4BACC6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E5D7FC5D-8359-4208-AF86-394129C64B10}"/>
              </a:ext>
            </a:extLst>
          </p:cNvPr>
          <p:cNvCxnSpPr>
            <a:cxnSpLocks/>
          </p:cNvCxnSpPr>
          <p:nvPr/>
        </p:nvCxnSpPr>
        <p:spPr>
          <a:xfrm>
            <a:off x="2941576" y="4048487"/>
            <a:ext cx="610955" cy="753506"/>
          </a:xfrm>
          <a:prstGeom prst="straightConnector1">
            <a:avLst/>
          </a:prstGeom>
          <a:noFill/>
          <a:ln w="28575" cap="flat" cmpd="sng" algn="ctr">
            <a:solidFill>
              <a:srgbClr val="4BACC6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A8E1625-F8A8-4155-AB1F-623F2EC90A61}"/>
              </a:ext>
            </a:extLst>
          </p:cNvPr>
          <p:cNvCxnSpPr>
            <a:cxnSpLocks/>
          </p:cNvCxnSpPr>
          <p:nvPr/>
        </p:nvCxnSpPr>
        <p:spPr>
          <a:xfrm>
            <a:off x="2970903" y="3651868"/>
            <a:ext cx="592687" cy="1130900"/>
          </a:xfrm>
          <a:prstGeom prst="straightConnector1">
            <a:avLst/>
          </a:prstGeom>
          <a:noFill/>
          <a:ln w="28575" cap="flat" cmpd="sng" algn="ctr">
            <a:solidFill>
              <a:srgbClr val="4BACC6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F6F0E70-A3B0-4218-8C44-A2750E077471}"/>
              </a:ext>
            </a:extLst>
          </p:cNvPr>
          <p:cNvCxnSpPr>
            <a:cxnSpLocks/>
          </p:cNvCxnSpPr>
          <p:nvPr/>
        </p:nvCxnSpPr>
        <p:spPr>
          <a:xfrm>
            <a:off x="2994520" y="3356206"/>
            <a:ext cx="546020" cy="1341330"/>
          </a:xfrm>
          <a:prstGeom prst="straightConnector1">
            <a:avLst/>
          </a:prstGeom>
          <a:noFill/>
          <a:ln w="28575" cap="flat" cmpd="sng" algn="ctr">
            <a:solidFill>
              <a:srgbClr val="4BACC6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D85CC04-1A3F-4913-8A10-DC34534BDA13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2978945" y="3018549"/>
            <a:ext cx="561595" cy="1600912"/>
          </a:xfrm>
          <a:prstGeom prst="straightConnector1">
            <a:avLst/>
          </a:prstGeom>
          <a:noFill/>
          <a:ln w="28575" cap="flat" cmpd="sng" algn="ctr">
            <a:solidFill>
              <a:srgbClr val="4BACC6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CCAE1B4E-B7EB-49F5-80F2-CA398625E449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2975770" y="2617773"/>
            <a:ext cx="564770" cy="2001688"/>
          </a:xfrm>
          <a:prstGeom prst="straightConnector1">
            <a:avLst/>
          </a:prstGeom>
          <a:noFill/>
          <a:ln w="28575" cap="flat" cmpd="sng" algn="ctr">
            <a:solidFill>
              <a:srgbClr val="4BACC6">
                <a:lumMod val="75000"/>
              </a:srgbClr>
            </a:solidFill>
            <a:prstDash val="soli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AA896789-BD0E-4F8F-9D63-B94771C01E76}"/>
                  </a:ext>
                </a:extLst>
              </p:cNvPr>
              <p:cNvSpPr txBox="1"/>
              <p:nvPr/>
            </p:nvSpPr>
            <p:spPr>
              <a:xfrm>
                <a:off x="3597978" y="4231954"/>
                <a:ext cx="6480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AA896789-BD0E-4F8F-9D63-B94771C01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978" y="4231954"/>
                <a:ext cx="64807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EA35128-BFEA-4BFD-9D79-E740561F8297}"/>
                  </a:ext>
                </a:extLst>
              </p:cNvPr>
              <p:cNvSpPr txBox="1"/>
              <p:nvPr/>
            </p:nvSpPr>
            <p:spPr>
              <a:xfrm>
                <a:off x="2951243" y="4045016"/>
                <a:ext cx="6480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EA35128-BFEA-4BFD-9D79-E740561F8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243" y="4045016"/>
                <a:ext cx="648072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1B0CB16E-84F3-4D9A-82C6-D085C6E56A58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260620" y="3524036"/>
            <a:ext cx="807662" cy="1155362"/>
          </a:xfrm>
          <a:prstGeom prst="straightConnector1">
            <a:avLst/>
          </a:prstGeom>
          <a:noFill/>
          <a:ln w="28575" cap="flat" cmpd="sng" algn="ctr">
            <a:solidFill>
              <a:srgbClr val="4BACC6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7" name="椭圆 46">
            <a:extLst>
              <a:ext uri="{FF2B5EF4-FFF2-40B4-BE49-F238E27FC236}">
                <a16:creationId xmlns:a16="http://schemas.microsoft.com/office/drawing/2014/main" id="{B7C0BBBB-A21A-42EE-BC9D-595668E81E14}"/>
              </a:ext>
            </a:extLst>
          </p:cNvPr>
          <p:cNvSpPr/>
          <p:nvPr/>
        </p:nvSpPr>
        <p:spPr>
          <a:xfrm>
            <a:off x="5068282" y="3163996"/>
            <a:ext cx="720080" cy="720080"/>
          </a:xfrm>
          <a:prstGeom prst="ellipse">
            <a:avLst/>
          </a:prstGeom>
          <a:solidFill>
            <a:srgbClr val="B2E0B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BF6EE2D6-2913-42F1-971F-15AA724D788B}"/>
                  </a:ext>
                </a:extLst>
              </p:cNvPr>
              <p:cNvSpPr txBox="1"/>
              <p:nvPr/>
            </p:nvSpPr>
            <p:spPr>
              <a:xfrm>
                <a:off x="5125124" y="3163996"/>
                <a:ext cx="6480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BF6EE2D6-2913-42F1-971F-15AA724D7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124" y="3163996"/>
                <a:ext cx="648072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64FDB830-FA53-4E39-A49A-31BE082C9A29}"/>
                  </a:ext>
                </a:extLst>
              </p:cNvPr>
              <p:cNvSpPr txBox="1"/>
              <p:nvPr/>
            </p:nvSpPr>
            <p:spPr>
              <a:xfrm>
                <a:off x="4480733" y="2421136"/>
                <a:ext cx="6480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CN" alt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64FDB830-FA53-4E39-A49A-31BE082C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733" y="2421136"/>
                <a:ext cx="648072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ECE16D7-E3CE-49DF-8FA9-7AC114958711}"/>
                  </a:ext>
                </a:extLst>
              </p:cNvPr>
              <p:cNvSpPr txBox="1"/>
              <p:nvPr/>
            </p:nvSpPr>
            <p:spPr>
              <a:xfrm>
                <a:off x="4457727" y="3967033"/>
                <a:ext cx="6480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CN" alt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ECE16D7-E3CE-49DF-8FA9-7AC114958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27" y="3967033"/>
                <a:ext cx="648072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C051E4F-9099-428A-84FB-9979EAB074BB}"/>
              </a:ext>
            </a:extLst>
          </p:cNvPr>
          <p:cNvCxnSpPr>
            <a:cxnSpLocks/>
          </p:cNvCxnSpPr>
          <p:nvPr/>
        </p:nvCxnSpPr>
        <p:spPr>
          <a:xfrm>
            <a:off x="5765312" y="3524036"/>
            <a:ext cx="652879" cy="0"/>
          </a:xfrm>
          <a:prstGeom prst="straightConnector1">
            <a:avLst/>
          </a:prstGeom>
          <a:noFill/>
          <a:ln w="34925" cap="flat" cmpd="sng" algn="ctr">
            <a:solidFill>
              <a:srgbClr val="B2E0B2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656600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神经网络学习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D4B276C-9446-401E-897C-E1D1B5DEC0DF}"/>
              </a:ext>
            </a:extLst>
          </p:cNvPr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0CD3AB2-A996-47D3-9532-1B6C5438D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717" y="5859778"/>
            <a:ext cx="1907704" cy="460369"/>
          </a:xfrm>
          <a:prstGeom prst="rect">
            <a:avLst/>
          </a:prstGeom>
        </p:spPr>
      </p:pic>
      <p:sp>
        <p:nvSpPr>
          <p:cNvPr id="42" name="思想气泡: 云 41">
            <a:extLst>
              <a:ext uri="{FF2B5EF4-FFF2-40B4-BE49-F238E27FC236}">
                <a16:creationId xmlns:a16="http://schemas.microsoft.com/office/drawing/2014/main" id="{68332AF0-21C0-49F1-8C61-3DB0FAA484AB}"/>
              </a:ext>
            </a:extLst>
          </p:cNvPr>
          <p:cNvSpPr/>
          <p:nvPr/>
        </p:nvSpPr>
        <p:spPr>
          <a:xfrm>
            <a:off x="7369621" y="5316739"/>
            <a:ext cx="1080120" cy="792088"/>
          </a:xfrm>
          <a:prstGeom prst="cloudCallou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C4615718-7496-4F89-A29F-20F16CA9F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373" y="1648963"/>
            <a:ext cx="360040" cy="380229"/>
          </a:xfrm>
          <a:prstGeom prst="rect">
            <a:avLst/>
          </a:prstGeom>
        </p:spPr>
      </p:pic>
      <p:sp>
        <p:nvSpPr>
          <p:cNvPr id="66" name="椭圆 65">
            <a:extLst>
              <a:ext uri="{FF2B5EF4-FFF2-40B4-BE49-F238E27FC236}">
                <a16:creationId xmlns:a16="http://schemas.microsoft.com/office/drawing/2014/main" id="{8D1A1A32-CF5D-4740-A462-0C89CC7A24C0}"/>
              </a:ext>
            </a:extLst>
          </p:cNvPr>
          <p:cNvSpPr/>
          <p:nvPr/>
        </p:nvSpPr>
        <p:spPr>
          <a:xfrm>
            <a:off x="1752997" y="992508"/>
            <a:ext cx="1584176" cy="1587906"/>
          </a:xfrm>
          <a:prstGeom prst="ellipse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CA331B8F-CD49-4B71-8DA1-5AB8BDF7D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992508"/>
            <a:ext cx="116272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用计算图求解梯度反传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Computational Graph for Gradient  Backpropagation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706C4FA-7E4C-4B55-8EC8-D1741B74F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" y="1691353"/>
            <a:ext cx="9144000" cy="323166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0550369-CD63-45B4-BEF5-2A0ACEBB6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708" y="1839077"/>
            <a:ext cx="3334321" cy="71067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B69CAD-54E8-4251-9A0C-24A6B3DA3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632" y="5151844"/>
            <a:ext cx="9144000" cy="119586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3ADF62F-1CE6-4E6D-A136-5CA08F98BD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7365" y="4016876"/>
            <a:ext cx="504056" cy="2160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65C3CB-6FEF-4CBC-A95C-FF7206849B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9741" y="4045818"/>
            <a:ext cx="608237" cy="26356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0676148-8D7C-4AD3-BE68-40D0B83F7C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9957" y="4077398"/>
            <a:ext cx="608237" cy="26356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C3424B0-E615-40E7-8895-67630DD4F7FB}"/>
              </a:ext>
            </a:extLst>
          </p:cNvPr>
          <p:cNvSpPr/>
          <p:nvPr/>
        </p:nvSpPr>
        <p:spPr>
          <a:xfrm>
            <a:off x="2504792" y="2194413"/>
            <a:ext cx="1773627" cy="190800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D5D8986-0961-40FE-90FC-AC252616E0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6203" y="4045818"/>
            <a:ext cx="507613" cy="20860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8F4D58F-488E-4F18-9F05-5EF83E1F67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3942" y="4016876"/>
            <a:ext cx="343471" cy="17474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715A6DB-4F61-4D6B-AA7F-97D8B4ED55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5349" y="4857816"/>
            <a:ext cx="343471" cy="17474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D18509E-D799-4C05-B9D3-454DEFDE54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29276" y="3159038"/>
            <a:ext cx="343471" cy="17474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BF9BF25-3267-4788-9A6F-FEF4E74454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2261" y="2764429"/>
            <a:ext cx="2417837" cy="73898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CD64418-14E9-4775-9FEF-6A93AB689C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6756" y="2518024"/>
            <a:ext cx="343471" cy="17474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FE6B5B3-C4BF-49F6-B83D-631D75C28D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3090" y="3842128"/>
            <a:ext cx="343471" cy="17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50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神经网络学习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D4B276C-9446-401E-897C-E1D1B5DEC0DF}"/>
              </a:ext>
            </a:extLst>
          </p:cNvPr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0CD3AB2-A996-47D3-9532-1B6C5438D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717" y="5859778"/>
            <a:ext cx="1907704" cy="460369"/>
          </a:xfrm>
          <a:prstGeom prst="rect">
            <a:avLst/>
          </a:prstGeom>
        </p:spPr>
      </p:pic>
      <p:sp>
        <p:nvSpPr>
          <p:cNvPr id="42" name="思想气泡: 云 41">
            <a:extLst>
              <a:ext uri="{FF2B5EF4-FFF2-40B4-BE49-F238E27FC236}">
                <a16:creationId xmlns:a16="http://schemas.microsoft.com/office/drawing/2014/main" id="{68332AF0-21C0-49F1-8C61-3DB0FAA484AB}"/>
              </a:ext>
            </a:extLst>
          </p:cNvPr>
          <p:cNvSpPr/>
          <p:nvPr/>
        </p:nvSpPr>
        <p:spPr>
          <a:xfrm>
            <a:off x="7369621" y="5316739"/>
            <a:ext cx="1080120" cy="792088"/>
          </a:xfrm>
          <a:prstGeom prst="cloudCallou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C4615718-7496-4F89-A29F-20F16CA9F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373" y="1648963"/>
            <a:ext cx="360040" cy="380229"/>
          </a:xfrm>
          <a:prstGeom prst="rect">
            <a:avLst/>
          </a:prstGeom>
        </p:spPr>
      </p:pic>
      <p:sp>
        <p:nvSpPr>
          <p:cNvPr id="66" name="椭圆 65">
            <a:extLst>
              <a:ext uri="{FF2B5EF4-FFF2-40B4-BE49-F238E27FC236}">
                <a16:creationId xmlns:a16="http://schemas.microsoft.com/office/drawing/2014/main" id="{8D1A1A32-CF5D-4740-A462-0C89CC7A24C0}"/>
              </a:ext>
            </a:extLst>
          </p:cNvPr>
          <p:cNvSpPr/>
          <p:nvPr/>
        </p:nvSpPr>
        <p:spPr>
          <a:xfrm>
            <a:off x="1752997" y="992508"/>
            <a:ext cx="1584176" cy="1587906"/>
          </a:xfrm>
          <a:prstGeom prst="ellipse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CA331B8F-CD49-4B71-8DA1-5AB8BDF7D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992508"/>
            <a:ext cx="116272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用计算图求解梯度反传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Computational Graph for Gradient  Backpropagation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706C4FA-7E4C-4B55-8EC8-D1741B74F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" y="1691353"/>
            <a:ext cx="9144000" cy="323166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0550369-CD63-45B4-BEF5-2A0ACEBB6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708" y="1839077"/>
            <a:ext cx="3334321" cy="71067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B69CAD-54E8-4251-9A0C-24A6B3DA3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632" y="5151844"/>
            <a:ext cx="9144000" cy="119586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3ADF62F-1CE6-4E6D-A136-5CA08F98BD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7365" y="4016876"/>
            <a:ext cx="504056" cy="2160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65C3CB-6FEF-4CBC-A95C-FF7206849B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9741" y="4045818"/>
            <a:ext cx="608237" cy="26356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0676148-8D7C-4AD3-BE68-40D0B83F7C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9957" y="4077398"/>
            <a:ext cx="608237" cy="26356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C3424B0-E615-40E7-8895-67630DD4F7FB}"/>
              </a:ext>
            </a:extLst>
          </p:cNvPr>
          <p:cNvSpPr/>
          <p:nvPr/>
        </p:nvSpPr>
        <p:spPr>
          <a:xfrm>
            <a:off x="1399767" y="1885398"/>
            <a:ext cx="1773627" cy="122400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D5D8986-0961-40FE-90FC-AC252616E0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6203" y="4045818"/>
            <a:ext cx="507613" cy="20860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8F4D58F-488E-4F18-9F05-5EF83E1F67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3942" y="4016876"/>
            <a:ext cx="343471" cy="17474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715A6DB-4F61-4D6B-AA7F-97D8B4ED55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5349" y="4857816"/>
            <a:ext cx="343471" cy="17474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D18509E-D799-4C05-B9D3-454DEFDE54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29276" y="3159038"/>
            <a:ext cx="343471" cy="17474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CD64418-14E9-4775-9FEF-6A93AB689C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6756" y="2518024"/>
            <a:ext cx="343471" cy="17474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FE6B5B3-C4BF-49F6-B83D-631D75C28D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3090" y="3842128"/>
            <a:ext cx="343471" cy="17474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F59A718-3591-4811-96A0-B0F50629A2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7769" y="2181329"/>
            <a:ext cx="507613" cy="208608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2EBD585D-DDD6-4E8F-AC68-4C3556CA7759}"/>
              </a:ext>
            </a:extLst>
          </p:cNvPr>
          <p:cNvSpPr txBox="1"/>
          <p:nvPr/>
        </p:nvSpPr>
        <p:spPr>
          <a:xfrm>
            <a:off x="1645349" y="2756039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C00000"/>
                </a:solidFill>
              </a:rPr>
              <a:t>0.4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08297969-16B6-4F71-BBC6-E5EFF78368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7904" y="1891115"/>
            <a:ext cx="2551757" cy="74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19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神经网络学习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D4B276C-9446-401E-897C-E1D1B5DEC0DF}"/>
              </a:ext>
            </a:extLst>
          </p:cNvPr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0CD3AB2-A996-47D3-9532-1B6C5438D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717" y="5859778"/>
            <a:ext cx="1907704" cy="460369"/>
          </a:xfrm>
          <a:prstGeom prst="rect">
            <a:avLst/>
          </a:prstGeom>
        </p:spPr>
      </p:pic>
      <p:sp>
        <p:nvSpPr>
          <p:cNvPr id="42" name="思想气泡: 云 41">
            <a:extLst>
              <a:ext uri="{FF2B5EF4-FFF2-40B4-BE49-F238E27FC236}">
                <a16:creationId xmlns:a16="http://schemas.microsoft.com/office/drawing/2014/main" id="{68332AF0-21C0-49F1-8C61-3DB0FAA484AB}"/>
              </a:ext>
            </a:extLst>
          </p:cNvPr>
          <p:cNvSpPr/>
          <p:nvPr/>
        </p:nvSpPr>
        <p:spPr>
          <a:xfrm>
            <a:off x="7369621" y="5316739"/>
            <a:ext cx="1080120" cy="792088"/>
          </a:xfrm>
          <a:prstGeom prst="cloudCallou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C4615718-7496-4F89-A29F-20F16CA9F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373" y="1648963"/>
            <a:ext cx="360040" cy="380229"/>
          </a:xfrm>
          <a:prstGeom prst="rect">
            <a:avLst/>
          </a:prstGeom>
        </p:spPr>
      </p:pic>
      <p:sp>
        <p:nvSpPr>
          <p:cNvPr id="66" name="椭圆 65">
            <a:extLst>
              <a:ext uri="{FF2B5EF4-FFF2-40B4-BE49-F238E27FC236}">
                <a16:creationId xmlns:a16="http://schemas.microsoft.com/office/drawing/2014/main" id="{8D1A1A32-CF5D-4740-A462-0C89CC7A24C0}"/>
              </a:ext>
            </a:extLst>
          </p:cNvPr>
          <p:cNvSpPr/>
          <p:nvPr/>
        </p:nvSpPr>
        <p:spPr>
          <a:xfrm>
            <a:off x="1752997" y="992508"/>
            <a:ext cx="1584176" cy="1587906"/>
          </a:xfrm>
          <a:prstGeom prst="ellipse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CA331B8F-CD49-4B71-8DA1-5AB8BDF7D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992508"/>
            <a:ext cx="116272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用计算图求解梯度反传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Computational Graph for Gradient  Backpropagation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706C4FA-7E4C-4B55-8EC8-D1741B74F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" y="1691353"/>
            <a:ext cx="9144000" cy="323166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0550369-CD63-45B4-BEF5-2A0ACEBB6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708" y="1839077"/>
            <a:ext cx="3334321" cy="71067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B69CAD-54E8-4251-9A0C-24A6B3DA3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632" y="5151844"/>
            <a:ext cx="9144000" cy="119586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3ADF62F-1CE6-4E6D-A136-5CA08F98BD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7365" y="4016876"/>
            <a:ext cx="504056" cy="2160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65C3CB-6FEF-4CBC-A95C-FF7206849B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9741" y="4045818"/>
            <a:ext cx="608237" cy="26356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0676148-8D7C-4AD3-BE68-40D0B83F7C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9957" y="4077398"/>
            <a:ext cx="608237" cy="26356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C3424B0-E615-40E7-8895-67630DD4F7FB}"/>
              </a:ext>
            </a:extLst>
          </p:cNvPr>
          <p:cNvSpPr/>
          <p:nvPr/>
        </p:nvSpPr>
        <p:spPr>
          <a:xfrm>
            <a:off x="1380116" y="3210411"/>
            <a:ext cx="1773627" cy="122400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D5D8986-0961-40FE-90FC-AC252616E0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6203" y="4045818"/>
            <a:ext cx="507613" cy="20860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8F4D58F-488E-4F18-9F05-5EF83E1F67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3942" y="4016876"/>
            <a:ext cx="343471" cy="17474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715A6DB-4F61-4D6B-AA7F-97D8B4ED55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5349" y="4857816"/>
            <a:ext cx="343471" cy="17474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D18509E-D799-4C05-B9D3-454DEFDE54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29276" y="3159038"/>
            <a:ext cx="343471" cy="17474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CD64418-14E9-4775-9FEF-6A93AB689C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6756" y="2518024"/>
            <a:ext cx="343471" cy="17474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FE6B5B3-C4BF-49F6-B83D-631D75C28D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3090" y="3842128"/>
            <a:ext cx="343471" cy="17474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F59A718-3591-4811-96A0-B0F50629A2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7769" y="2181329"/>
            <a:ext cx="507613" cy="208608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2EBD585D-DDD6-4E8F-AC68-4C3556CA7759}"/>
              </a:ext>
            </a:extLst>
          </p:cNvPr>
          <p:cNvSpPr txBox="1"/>
          <p:nvPr/>
        </p:nvSpPr>
        <p:spPr>
          <a:xfrm>
            <a:off x="1645349" y="2756039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0.4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AFBEDB5-9D7A-4930-BDA3-BD83F634F39A}"/>
              </a:ext>
            </a:extLst>
          </p:cNvPr>
          <p:cNvSpPr txBox="1"/>
          <p:nvPr/>
        </p:nvSpPr>
        <p:spPr>
          <a:xfrm>
            <a:off x="3160227" y="4324350"/>
            <a:ext cx="34011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[local gradient]*[its gradient]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X1:[-3]*[0.2]=-0.6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W1:[-2]*[0.2]=-0.4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46A52EE-60BE-4FDA-AF70-0EE936937AD8}"/>
              </a:ext>
            </a:extLst>
          </p:cNvPr>
          <p:cNvSpPr txBox="1"/>
          <p:nvPr/>
        </p:nvSpPr>
        <p:spPr>
          <a:xfrm>
            <a:off x="1583492" y="3429000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-0.4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4A2694A-2871-4F8E-A35F-228A5ECCCE76}"/>
              </a:ext>
            </a:extLst>
          </p:cNvPr>
          <p:cNvSpPr txBox="1"/>
          <p:nvPr/>
        </p:nvSpPr>
        <p:spPr>
          <a:xfrm>
            <a:off x="1583492" y="4104677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-0.6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2744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神经网络学习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D4B276C-9446-401E-897C-E1D1B5DEC0DF}"/>
              </a:ext>
            </a:extLst>
          </p:cNvPr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0CD3AB2-A996-47D3-9532-1B6C5438D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717" y="5859778"/>
            <a:ext cx="1907704" cy="460369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4615718-7496-4F89-A29F-20F16CA9F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373" y="1648963"/>
            <a:ext cx="360040" cy="380229"/>
          </a:xfrm>
          <a:prstGeom prst="rect">
            <a:avLst/>
          </a:prstGeom>
        </p:spPr>
      </p:pic>
      <p:sp>
        <p:nvSpPr>
          <p:cNvPr id="66" name="椭圆 65">
            <a:extLst>
              <a:ext uri="{FF2B5EF4-FFF2-40B4-BE49-F238E27FC236}">
                <a16:creationId xmlns:a16="http://schemas.microsoft.com/office/drawing/2014/main" id="{8D1A1A32-CF5D-4740-A462-0C89CC7A24C0}"/>
              </a:ext>
            </a:extLst>
          </p:cNvPr>
          <p:cNvSpPr/>
          <p:nvPr/>
        </p:nvSpPr>
        <p:spPr>
          <a:xfrm>
            <a:off x="1752997" y="992508"/>
            <a:ext cx="1584176" cy="1587906"/>
          </a:xfrm>
          <a:prstGeom prst="ellipse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CA331B8F-CD49-4B71-8DA1-5AB8BDF7D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992508"/>
            <a:ext cx="116272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用计算图求解梯度反传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Computational Graph for Gradient  Backpropagation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03FBF57F-30D4-4C9C-8922-83819D1A8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267" y="3429000"/>
            <a:ext cx="8007300" cy="2855793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B27B68EE-6A23-4735-A2E0-704F71663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836" y="1798282"/>
            <a:ext cx="3334321" cy="7106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D75EFA02-911A-4D40-8D28-594B244902E7}"/>
                  </a:ext>
                </a:extLst>
              </p:cNvPr>
              <p:cNvSpPr txBox="1"/>
              <p:nvPr/>
            </p:nvSpPr>
            <p:spPr>
              <a:xfrm>
                <a:off x="4681141" y="1839077"/>
                <a:ext cx="1765996" cy="58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D75EFA02-911A-4D40-8D28-594B24490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141" y="1839077"/>
                <a:ext cx="1765996" cy="5833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F374E090-C208-44E2-83E2-9BBF182A3E5E}"/>
                  </a:ext>
                </a:extLst>
              </p:cNvPr>
              <p:cNvSpPr txBox="1"/>
              <p:nvPr/>
            </p:nvSpPr>
            <p:spPr>
              <a:xfrm>
                <a:off x="4570086" y="2872016"/>
                <a:ext cx="7377019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=(1−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F374E090-C208-44E2-83E2-9BBF182A3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086" y="2872016"/>
                <a:ext cx="7377019" cy="6915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图片 44">
            <a:extLst>
              <a:ext uri="{FF2B5EF4-FFF2-40B4-BE49-F238E27FC236}">
                <a16:creationId xmlns:a16="http://schemas.microsoft.com/office/drawing/2014/main" id="{21A7D3F9-F639-469F-A001-01CF05DDC5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9063" y="1991150"/>
            <a:ext cx="1857946" cy="39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696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/>
          </p:cNvSpPr>
          <p:nvPr/>
        </p:nvSpPr>
        <p:spPr bwMode="auto">
          <a:xfrm>
            <a:off x="0" y="5589240"/>
            <a:ext cx="12192000" cy="864096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-24680" y="5425669"/>
            <a:ext cx="12216680" cy="357166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EB2B6">
                  <a:lumMod val="20000"/>
                  <a:lumOff val="80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8398"/>
            <a:ext cx="1349719" cy="4046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24680" y="6436962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    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09096AF-27B2-499C-A21C-C65C892B8B1D}"/>
              </a:ext>
            </a:extLst>
          </p:cNvPr>
          <p:cNvSpPr txBox="1">
            <a:spLocks/>
          </p:cNvSpPr>
          <p:nvPr/>
        </p:nvSpPr>
        <p:spPr bwMode="black">
          <a:xfrm>
            <a:off x="-24680" y="195789"/>
            <a:ext cx="11959517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第十讲 神经网络到深度学习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(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From Neural Networks to Deep Learning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)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Bold SemiConden" panose="020B0502040204020203" pitchFamily="34" charset="0"/>
              <a:ea typeface="黑体" pitchFamily="49" charset="-122"/>
              <a:cs typeface="+mj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11AAC-03BE-45BB-A5C8-11C5A0B0B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6DDB25A4-2273-412D-8D95-D19D77650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399" y="1477728"/>
            <a:ext cx="9965660" cy="5130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10.1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神经网络动机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Motivation of Neural Networks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10.2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神经网络模型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Neural Network Hypothesis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10.3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神经网络学习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Neural Network Learning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10.4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深度神经网络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Deep Neural Networks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6151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altLang="zh-CN" kern="0" dirty="0">
                <a:solidFill>
                  <a:srgbClr val="000000"/>
                </a:solidFill>
              </a:rPr>
              <a:t>10.4 </a:t>
            </a:r>
            <a:r>
              <a:rPr lang="zh-CN" altLang="en-US" kern="0" dirty="0">
                <a:solidFill>
                  <a:srgbClr val="000000"/>
                </a:solidFill>
              </a:rPr>
              <a:t>深度神经网络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神经网络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Neural Networks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9CDE5A-761B-4CA1-9A2A-5211DB0D1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804" y="5673179"/>
            <a:ext cx="1907704" cy="460369"/>
          </a:xfrm>
          <a:prstGeom prst="rect">
            <a:avLst/>
          </a:prstGeom>
        </p:spPr>
      </p:pic>
      <p:sp>
        <p:nvSpPr>
          <p:cNvPr id="19" name="思想气泡: 云 18">
            <a:extLst>
              <a:ext uri="{FF2B5EF4-FFF2-40B4-BE49-F238E27FC236}">
                <a16:creationId xmlns:a16="http://schemas.microsoft.com/office/drawing/2014/main" id="{F57778EA-EC8D-442F-9E0F-B919788EEFCD}"/>
              </a:ext>
            </a:extLst>
          </p:cNvPr>
          <p:cNvSpPr/>
          <p:nvPr/>
        </p:nvSpPr>
        <p:spPr>
          <a:xfrm>
            <a:off x="6895708" y="5130140"/>
            <a:ext cx="1080120" cy="792088"/>
          </a:xfrm>
          <a:prstGeom prst="cloudCallou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graphicFrame>
        <p:nvGraphicFramePr>
          <p:cNvPr id="20" name="对象 5">
            <a:extLst>
              <a:ext uri="{FF2B5EF4-FFF2-40B4-BE49-F238E27FC236}">
                <a16:creationId xmlns:a16="http://schemas.microsoft.com/office/drawing/2014/main" id="{00DCCD4C-642F-4608-B329-1FCD36E0F0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11683" y="1890078"/>
          <a:ext cx="338455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9" name="BMP 图像" r:id="rId5" imgW="0" imgH="0" progId="Paint.Picture">
                  <p:embed/>
                </p:oleObj>
              </mc:Choice>
              <mc:Fallback>
                <p:oleObj name="BMP 图像" r:id="rId5" imgW="0" imgH="0" progId="Paint.Picture">
                  <p:embed/>
                  <p:pic>
                    <p:nvPicPr>
                      <p:cNvPr id="20" name="对象 5">
                        <a:extLst>
                          <a:ext uri="{FF2B5EF4-FFF2-40B4-BE49-F238E27FC236}">
                            <a16:creationId xmlns:a16="http://schemas.microsoft.com/office/drawing/2014/main" id="{00DCCD4C-642F-4608-B329-1FCD36E0F0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1683" y="1890078"/>
                        <a:ext cx="3384550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图片 20">
            <a:extLst>
              <a:ext uri="{FF2B5EF4-FFF2-40B4-BE49-F238E27FC236}">
                <a16:creationId xmlns:a16="http://schemas.microsoft.com/office/drawing/2014/main" id="{B081D1E7-FEFE-4186-8F37-0928368AF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5020" y="1890078"/>
            <a:ext cx="8880600" cy="1600200"/>
          </a:xfrm>
          <a:prstGeom prst="rect">
            <a:avLst/>
          </a:prstGeom>
        </p:spPr>
      </p:pic>
      <p:grpSp>
        <p:nvGrpSpPr>
          <p:cNvPr id="22" name="群組 77">
            <a:extLst>
              <a:ext uri="{FF2B5EF4-FFF2-40B4-BE49-F238E27FC236}">
                <a16:creationId xmlns:a16="http://schemas.microsoft.com/office/drawing/2014/main" id="{7F541FAF-2FEA-48F6-9265-326C9F518528}"/>
              </a:ext>
            </a:extLst>
          </p:cNvPr>
          <p:cNvGrpSpPr/>
          <p:nvPr/>
        </p:nvGrpSpPr>
        <p:grpSpPr>
          <a:xfrm>
            <a:off x="3935197" y="2224739"/>
            <a:ext cx="1134648" cy="3130011"/>
            <a:chOff x="2332137" y="1770729"/>
            <a:chExt cx="1134648" cy="3130011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9E539A8-D5FD-4832-BBFA-6591F571E683}"/>
                </a:ext>
              </a:extLst>
            </p:cNvPr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4" name="文字方塊 3">
              <a:extLst>
                <a:ext uri="{FF2B5EF4-FFF2-40B4-BE49-F238E27FC236}">
                  <a16:creationId xmlns:a16="http://schemas.microsoft.com/office/drawing/2014/main" id="{A454256D-C804-4C04-9028-C960CCBEAFE5}"/>
                </a:ext>
              </a:extLst>
            </p:cNvPr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1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6" name="橢圓 17">
              <a:extLst>
                <a:ext uri="{FF2B5EF4-FFF2-40B4-BE49-F238E27FC236}">
                  <a16:creationId xmlns:a16="http://schemas.microsoft.com/office/drawing/2014/main" id="{734A4C3A-EF50-40D0-ACF7-69E6E98E193A}"/>
                </a:ext>
              </a:extLst>
            </p:cNvPr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橢圓 18">
              <a:extLst>
                <a:ext uri="{FF2B5EF4-FFF2-40B4-BE49-F238E27FC236}">
                  <a16:creationId xmlns:a16="http://schemas.microsoft.com/office/drawing/2014/main" id="{B1CB6A70-FE4F-4784-A6EE-912B48F382AE}"/>
                </a:ext>
              </a:extLst>
            </p:cNvPr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8" name="橢圓 19">
              <a:extLst>
                <a:ext uri="{FF2B5EF4-FFF2-40B4-BE49-F238E27FC236}">
                  <a16:creationId xmlns:a16="http://schemas.microsoft.com/office/drawing/2014/main" id="{1F68F9D9-77F5-40D1-8607-7B225C94D305}"/>
                </a:ext>
              </a:extLst>
            </p:cNvPr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9" name="文字方塊 20">
              <a:extLst>
                <a:ext uri="{FF2B5EF4-FFF2-40B4-BE49-F238E27FC236}">
                  <a16:creationId xmlns:a16="http://schemas.microsoft.com/office/drawing/2014/main" id="{D187A5F7-25CA-4848-9ADF-40FE8C6BB28B}"/>
                </a:ext>
              </a:extLst>
            </p:cNvPr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0" name="群組 78">
            <a:extLst>
              <a:ext uri="{FF2B5EF4-FFF2-40B4-BE49-F238E27FC236}">
                <a16:creationId xmlns:a16="http://schemas.microsoft.com/office/drawing/2014/main" id="{2421D300-E5E3-4300-97BE-4EA280AD12CD}"/>
              </a:ext>
            </a:extLst>
          </p:cNvPr>
          <p:cNvGrpSpPr/>
          <p:nvPr/>
        </p:nvGrpSpPr>
        <p:grpSpPr>
          <a:xfrm>
            <a:off x="5260095" y="2224739"/>
            <a:ext cx="1134648" cy="3113664"/>
            <a:chOff x="3657035" y="1770729"/>
            <a:chExt cx="1134648" cy="311366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E1BD1EB-D5E2-42F9-8E66-B53B497F472C}"/>
                </a:ext>
              </a:extLst>
            </p:cNvPr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2" name="文字方塊 4">
              <a:extLst>
                <a:ext uri="{FF2B5EF4-FFF2-40B4-BE49-F238E27FC236}">
                  <a16:creationId xmlns:a16="http://schemas.microsoft.com/office/drawing/2014/main" id="{ACB344F8-D79E-4CDF-952A-EE4CDF2C3E29}"/>
                </a:ext>
              </a:extLst>
            </p:cNvPr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2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3" name="橢圓 24">
              <a:extLst>
                <a:ext uri="{FF2B5EF4-FFF2-40B4-BE49-F238E27FC236}">
                  <a16:creationId xmlns:a16="http://schemas.microsoft.com/office/drawing/2014/main" id="{9DB8D527-0E50-4208-B423-E652637C145A}"/>
                </a:ext>
              </a:extLst>
            </p:cNvPr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" name="橢圓 25">
              <a:extLst>
                <a:ext uri="{FF2B5EF4-FFF2-40B4-BE49-F238E27FC236}">
                  <a16:creationId xmlns:a16="http://schemas.microsoft.com/office/drawing/2014/main" id="{4C3EF163-99BC-4ADC-A432-D930CD8D44CC}"/>
                </a:ext>
              </a:extLst>
            </p:cNvPr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5" name="橢圓 26">
              <a:extLst>
                <a:ext uri="{FF2B5EF4-FFF2-40B4-BE49-F238E27FC236}">
                  <a16:creationId xmlns:a16="http://schemas.microsoft.com/office/drawing/2014/main" id="{FB18C49B-779C-4152-9D2D-306BF3C8AA86}"/>
                </a:ext>
              </a:extLst>
            </p:cNvPr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6" name="文字方塊 27">
              <a:extLst>
                <a:ext uri="{FF2B5EF4-FFF2-40B4-BE49-F238E27FC236}">
                  <a16:creationId xmlns:a16="http://schemas.microsoft.com/office/drawing/2014/main" id="{14853868-84D5-4E8E-8FAF-62DC3CA5E844}"/>
                </a:ext>
              </a:extLst>
            </p:cNvPr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7" name="群組 79">
            <a:extLst>
              <a:ext uri="{FF2B5EF4-FFF2-40B4-BE49-F238E27FC236}">
                <a16:creationId xmlns:a16="http://schemas.microsoft.com/office/drawing/2014/main" id="{DABA57AF-3C32-4CA0-9F33-5797481B603B}"/>
              </a:ext>
            </a:extLst>
          </p:cNvPr>
          <p:cNvGrpSpPr/>
          <p:nvPr/>
        </p:nvGrpSpPr>
        <p:grpSpPr>
          <a:xfrm>
            <a:off x="7471441" y="2224739"/>
            <a:ext cx="1134648" cy="3130011"/>
            <a:chOff x="5868381" y="1770729"/>
            <a:chExt cx="1134648" cy="3130011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EE2F06E3-39B2-440F-A873-57A377E4BA24}"/>
                </a:ext>
              </a:extLst>
            </p:cNvPr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文字方塊 5">
              <a:extLst>
                <a:ext uri="{FF2B5EF4-FFF2-40B4-BE49-F238E27FC236}">
                  <a16:creationId xmlns:a16="http://schemas.microsoft.com/office/drawing/2014/main" id="{F3D202C5-5660-4483-B1AD-54C4B36E7E10}"/>
                </a:ext>
              </a:extLst>
            </p:cNvPr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L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1" name="橢圓 28">
              <a:extLst>
                <a:ext uri="{FF2B5EF4-FFF2-40B4-BE49-F238E27FC236}">
                  <a16:creationId xmlns:a16="http://schemas.microsoft.com/office/drawing/2014/main" id="{583B34FD-5BC7-4C70-A54C-0D543519DD48}"/>
                </a:ext>
              </a:extLst>
            </p:cNvPr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橢圓 29">
              <a:extLst>
                <a:ext uri="{FF2B5EF4-FFF2-40B4-BE49-F238E27FC236}">
                  <a16:creationId xmlns:a16="http://schemas.microsoft.com/office/drawing/2014/main" id="{4B8A7690-2AF0-4E9E-8E21-785775B56FA3}"/>
                </a:ext>
              </a:extLst>
            </p:cNvPr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橢圓 30">
              <a:extLst>
                <a:ext uri="{FF2B5EF4-FFF2-40B4-BE49-F238E27FC236}">
                  <a16:creationId xmlns:a16="http://schemas.microsoft.com/office/drawing/2014/main" id="{EE323FA2-3291-4AD8-B9BF-53FF8521C8C6}"/>
                </a:ext>
              </a:extLst>
            </p:cNvPr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文字方塊 31">
              <a:extLst>
                <a:ext uri="{FF2B5EF4-FFF2-40B4-BE49-F238E27FC236}">
                  <a16:creationId xmlns:a16="http://schemas.microsoft.com/office/drawing/2014/main" id="{47A9F37C-C265-4B71-BD02-15BAAF7D7E4A}"/>
                </a:ext>
              </a:extLst>
            </p:cNvPr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45" name="文字方塊 32">
            <a:extLst>
              <a:ext uri="{FF2B5EF4-FFF2-40B4-BE49-F238E27FC236}">
                <a16:creationId xmlns:a16="http://schemas.microsoft.com/office/drawing/2014/main" id="{77E2D1E3-CA7C-460E-A1DA-38E1BCC70F8E}"/>
              </a:ext>
            </a:extLst>
          </p:cNvPr>
          <p:cNvSpPr txBox="1"/>
          <p:nvPr/>
        </p:nvSpPr>
        <p:spPr>
          <a:xfrm>
            <a:off x="6203183" y="264587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文字方塊 33">
            <a:extLst>
              <a:ext uri="{FF2B5EF4-FFF2-40B4-BE49-F238E27FC236}">
                <a16:creationId xmlns:a16="http://schemas.microsoft.com/office/drawing/2014/main" id="{2D2E0358-7663-4F46-B1E7-9C961AB9CF2E}"/>
              </a:ext>
            </a:extLst>
          </p:cNvPr>
          <p:cNvSpPr txBox="1"/>
          <p:nvPr/>
        </p:nvSpPr>
        <p:spPr>
          <a:xfrm>
            <a:off x="6210132" y="340685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文字方塊 34">
            <a:extLst>
              <a:ext uri="{FF2B5EF4-FFF2-40B4-BE49-F238E27FC236}">
                <a16:creationId xmlns:a16="http://schemas.microsoft.com/office/drawing/2014/main" id="{97CFDFF1-7E00-4670-97E4-63B8432C01F1}"/>
              </a:ext>
            </a:extLst>
          </p:cNvPr>
          <p:cNvSpPr txBox="1"/>
          <p:nvPr/>
        </p:nvSpPr>
        <p:spPr>
          <a:xfrm>
            <a:off x="6239148" y="462219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文字方塊 32">
            <a:extLst>
              <a:ext uri="{FF2B5EF4-FFF2-40B4-BE49-F238E27FC236}">
                <a16:creationId xmlns:a16="http://schemas.microsoft.com/office/drawing/2014/main" id="{DFF56A40-06DF-48BD-BD68-ADFB4DA3BC8E}"/>
              </a:ext>
            </a:extLst>
          </p:cNvPr>
          <p:cNvSpPr txBox="1"/>
          <p:nvPr/>
        </p:nvSpPr>
        <p:spPr>
          <a:xfrm>
            <a:off x="6203183" y="264587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文字方塊 33">
            <a:extLst>
              <a:ext uri="{FF2B5EF4-FFF2-40B4-BE49-F238E27FC236}">
                <a16:creationId xmlns:a16="http://schemas.microsoft.com/office/drawing/2014/main" id="{D60D3760-CBCF-48B9-B054-9111CC9CB634}"/>
              </a:ext>
            </a:extLst>
          </p:cNvPr>
          <p:cNvSpPr txBox="1"/>
          <p:nvPr/>
        </p:nvSpPr>
        <p:spPr>
          <a:xfrm>
            <a:off x="6210132" y="340685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文字方塊 34">
            <a:extLst>
              <a:ext uri="{FF2B5EF4-FFF2-40B4-BE49-F238E27FC236}">
                <a16:creationId xmlns:a16="http://schemas.microsoft.com/office/drawing/2014/main" id="{12F08DD9-A9EC-45E4-A49C-2BFEAB47A180}"/>
              </a:ext>
            </a:extLst>
          </p:cNvPr>
          <p:cNvSpPr txBox="1"/>
          <p:nvPr/>
        </p:nvSpPr>
        <p:spPr>
          <a:xfrm>
            <a:off x="6239148" y="462219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53" name="群組 81">
            <a:extLst>
              <a:ext uri="{FF2B5EF4-FFF2-40B4-BE49-F238E27FC236}">
                <a16:creationId xmlns:a16="http://schemas.microsoft.com/office/drawing/2014/main" id="{45447A26-397B-4D0F-987A-FFABE41FDB89}"/>
              </a:ext>
            </a:extLst>
          </p:cNvPr>
          <p:cNvGrpSpPr/>
          <p:nvPr/>
        </p:nvGrpSpPr>
        <p:grpSpPr>
          <a:xfrm>
            <a:off x="6915002" y="2977484"/>
            <a:ext cx="753037" cy="2013721"/>
            <a:chOff x="5357094" y="2515814"/>
            <a:chExt cx="753037" cy="2013721"/>
          </a:xfrm>
        </p:grpSpPr>
        <p:cxnSp>
          <p:nvCxnSpPr>
            <p:cNvPr id="54" name="直線單箭頭接點 66">
              <a:extLst>
                <a:ext uri="{FF2B5EF4-FFF2-40B4-BE49-F238E27FC236}">
                  <a16:creationId xmlns:a16="http://schemas.microsoft.com/office/drawing/2014/main" id="{5A74E15F-3FBE-4AF9-A802-7A7D2F4517A2}"/>
                </a:ext>
              </a:extLst>
            </p:cNvPr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直線單箭頭接點 69">
              <a:extLst>
                <a:ext uri="{FF2B5EF4-FFF2-40B4-BE49-F238E27FC236}">
                  <a16:creationId xmlns:a16="http://schemas.microsoft.com/office/drawing/2014/main" id="{4B982AAC-5155-428C-A5C9-A1C53F3E9704}"/>
                </a:ext>
              </a:extLst>
            </p:cNvPr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6" name="直線單箭頭接點 70">
              <a:extLst>
                <a:ext uri="{FF2B5EF4-FFF2-40B4-BE49-F238E27FC236}">
                  <a16:creationId xmlns:a16="http://schemas.microsoft.com/office/drawing/2014/main" id="{62D4A3CF-6EB6-442F-8715-E55FF15CEAFC}"/>
                </a:ext>
              </a:extLst>
            </p:cNvPr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7" name="直線單箭頭接點 71">
              <a:extLst>
                <a:ext uri="{FF2B5EF4-FFF2-40B4-BE49-F238E27FC236}">
                  <a16:creationId xmlns:a16="http://schemas.microsoft.com/office/drawing/2014/main" id="{A719459C-BB78-4CC3-A36A-59FECD783C5A}"/>
                </a:ext>
              </a:extLst>
            </p:cNvPr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8" name="直線單箭頭接點 72">
              <a:extLst>
                <a:ext uri="{FF2B5EF4-FFF2-40B4-BE49-F238E27FC236}">
                  <a16:creationId xmlns:a16="http://schemas.microsoft.com/office/drawing/2014/main" id="{18AB49D7-6D7D-48BF-AE4F-E99D9E08E243}"/>
                </a:ext>
              </a:extLst>
            </p:cNvPr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直線單箭頭接點 73">
              <a:extLst>
                <a:ext uri="{FF2B5EF4-FFF2-40B4-BE49-F238E27FC236}">
                  <a16:creationId xmlns:a16="http://schemas.microsoft.com/office/drawing/2014/main" id="{C72C3E94-1EB6-4A31-B26A-DFDDC6BB7E6D}"/>
                </a:ext>
              </a:extLst>
            </p:cNvPr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0" name="直線單箭頭接點 74">
              <a:extLst>
                <a:ext uri="{FF2B5EF4-FFF2-40B4-BE49-F238E27FC236}">
                  <a16:creationId xmlns:a16="http://schemas.microsoft.com/office/drawing/2014/main" id="{E7E69B42-BD63-4624-AACC-29C960BCD690}"/>
                </a:ext>
              </a:extLst>
            </p:cNvPr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直線單箭頭接點 75">
              <a:extLst>
                <a:ext uri="{FF2B5EF4-FFF2-40B4-BE49-F238E27FC236}">
                  <a16:creationId xmlns:a16="http://schemas.microsoft.com/office/drawing/2014/main" id="{5A3855BB-F2DB-42F1-872F-B6D0F10B8229}"/>
                </a:ext>
              </a:extLst>
            </p:cNvPr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直線單箭頭接點 76">
              <a:extLst>
                <a:ext uri="{FF2B5EF4-FFF2-40B4-BE49-F238E27FC236}">
                  <a16:creationId xmlns:a16="http://schemas.microsoft.com/office/drawing/2014/main" id="{D64B9FE9-2873-4B7F-9E88-3BC4FAF175F0}"/>
                </a:ext>
              </a:extLst>
            </p:cNvPr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3" name="群組 80">
            <a:extLst>
              <a:ext uri="{FF2B5EF4-FFF2-40B4-BE49-F238E27FC236}">
                <a16:creationId xmlns:a16="http://schemas.microsoft.com/office/drawing/2014/main" id="{94783937-C99B-478F-832F-DF1591F3E7A5}"/>
              </a:ext>
            </a:extLst>
          </p:cNvPr>
          <p:cNvGrpSpPr/>
          <p:nvPr/>
        </p:nvGrpSpPr>
        <p:grpSpPr>
          <a:xfrm>
            <a:off x="4769602" y="2962215"/>
            <a:ext cx="753037" cy="2028469"/>
            <a:chOff x="3166542" y="2508205"/>
            <a:chExt cx="753037" cy="2028469"/>
          </a:xfrm>
        </p:grpSpPr>
        <p:cxnSp>
          <p:nvCxnSpPr>
            <p:cNvPr id="64" name="直線單箭頭接點 35">
              <a:extLst>
                <a:ext uri="{FF2B5EF4-FFF2-40B4-BE49-F238E27FC236}">
                  <a16:creationId xmlns:a16="http://schemas.microsoft.com/office/drawing/2014/main" id="{BA22CFD6-B899-4C5A-A66A-3069C59C8B84}"/>
                </a:ext>
              </a:extLst>
            </p:cNvPr>
            <p:cNvCxnSpPr/>
            <p:nvPr/>
          </p:nvCxnSpPr>
          <p:spPr>
            <a:xfrm>
              <a:off x="3175833" y="2508205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5" name="直線單箭頭接點 36">
              <a:extLst>
                <a:ext uri="{FF2B5EF4-FFF2-40B4-BE49-F238E27FC236}">
                  <a16:creationId xmlns:a16="http://schemas.microsoft.com/office/drawing/2014/main" id="{7013311D-2D71-4CC3-92DE-188BCE3FBB66}"/>
                </a:ext>
              </a:extLst>
            </p:cNvPr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6" name="直線單箭頭接點 37">
              <a:extLst>
                <a:ext uri="{FF2B5EF4-FFF2-40B4-BE49-F238E27FC236}">
                  <a16:creationId xmlns:a16="http://schemas.microsoft.com/office/drawing/2014/main" id="{95B4EBF1-4453-49D5-8AD4-5BBBA6D3F386}"/>
                </a:ext>
              </a:extLst>
            </p:cNvPr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7" name="直線單箭頭接點 38">
              <a:extLst>
                <a:ext uri="{FF2B5EF4-FFF2-40B4-BE49-F238E27FC236}">
                  <a16:creationId xmlns:a16="http://schemas.microsoft.com/office/drawing/2014/main" id="{D371B135-608A-4E3D-82A4-368C50786071}"/>
                </a:ext>
              </a:extLst>
            </p:cNvPr>
            <p:cNvCxnSpPr/>
            <p:nvPr/>
          </p:nvCxnSpPr>
          <p:spPr>
            <a:xfrm flipV="1">
              <a:off x="3178175" y="2508205"/>
              <a:ext cx="739062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直線單箭頭接點 39">
              <a:extLst>
                <a:ext uri="{FF2B5EF4-FFF2-40B4-BE49-F238E27FC236}">
                  <a16:creationId xmlns:a16="http://schemas.microsoft.com/office/drawing/2014/main" id="{7AAB8A26-1D65-4404-BC1E-C043C30A842D}"/>
                </a:ext>
              </a:extLst>
            </p:cNvPr>
            <p:cNvCxnSpPr/>
            <p:nvPr/>
          </p:nvCxnSpPr>
          <p:spPr>
            <a:xfrm>
              <a:off x="3175833" y="2508205"/>
              <a:ext cx="743746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9" name="直線單箭頭接點 40">
              <a:extLst>
                <a:ext uri="{FF2B5EF4-FFF2-40B4-BE49-F238E27FC236}">
                  <a16:creationId xmlns:a16="http://schemas.microsoft.com/office/drawing/2014/main" id="{4EE7FEAA-DE12-48D5-8093-7DB8AC9BB11E}"/>
                </a:ext>
              </a:extLst>
            </p:cNvPr>
            <p:cNvCxnSpPr/>
            <p:nvPr/>
          </p:nvCxnSpPr>
          <p:spPr>
            <a:xfrm>
              <a:off x="3175833" y="2508205"/>
              <a:ext cx="732113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0" name="直線單箭頭接點 41">
              <a:extLst>
                <a:ext uri="{FF2B5EF4-FFF2-40B4-BE49-F238E27FC236}">
                  <a16:creationId xmlns:a16="http://schemas.microsoft.com/office/drawing/2014/main" id="{A35D8A25-A03D-4A1A-B407-3114CEAA1958}"/>
                </a:ext>
              </a:extLst>
            </p:cNvPr>
            <p:cNvCxnSpPr/>
            <p:nvPr/>
          </p:nvCxnSpPr>
          <p:spPr>
            <a:xfrm>
              <a:off x="3178175" y="3286775"/>
              <a:ext cx="729771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" name="直線單箭頭接點 42">
              <a:extLst>
                <a:ext uri="{FF2B5EF4-FFF2-40B4-BE49-F238E27FC236}">
                  <a16:creationId xmlns:a16="http://schemas.microsoft.com/office/drawing/2014/main" id="{98C8D3FE-E7B1-4B35-8217-1EF4CF66B273}"/>
                </a:ext>
              </a:extLst>
            </p:cNvPr>
            <p:cNvCxnSpPr/>
            <p:nvPr/>
          </p:nvCxnSpPr>
          <p:spPr>
            <a:xfrm flipV="1">
              <a:off x="3166542" y="2508205"/>
              <a:ext cx="750695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2" name="直線單箭頭接點 43">
              <a:extLst>
                <a:ext uri="{FF2B5EF4-FFF2-40B4-BE49-F238E27FC236}">
                  <a16:creationId xmlns:a16="http://schemas.microsoft.com/office/drawing/2014/main" id="{A0F40B5A-8ADF-44B6-800D-7E775D8BFA5B}"/>
                </a:ext>
              </a:extLst>
            </p:cNvPr>
            <p:cNvCxnSpPr/>
            <p:nvPr/>
          </p:nvCxnSpPr>
          <p:spPr>
            <a:xfrm flipV="1">
              <a:off x="3166542" y="3286775"/>
              <a:ext cx="753037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73" name="矩形 72">
            <a:extLst>
              <a:ext uri="{FF2B5EF4-FFF2-40B4-BE49-F238E27FC236}">
                <a16:creationId xmlns:a16="http://schemas.microsoft.com/office/drawing/2014/main" id="{3EBAA03C-DD3A-4A81-BA96-417EDA60754B}"/>
              </a:ext>
            </a:extLst>
          </p:cNvPr>
          <p:cNvSpPr/>
          <p:nvPr/>
        </p:nvSpPr>
        <p:spPr>
          <a:xfrm>
            <a:off x="2924522" y="2706523"/>
            <a:ext cx="498951" cy="262505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4" name="文字方塊 6">
            <a:extLst>
              <a:ext uri="{FF2B5EF4-FFF2-40B4-BE49-F238E27FC236}">
                <a16:creationId xmlns:a16="http://schemas.microsoft.com/office/drawing/2014/main" id="{A0FDA4E6-A093-46F9-8F62-09B4FC0BAD15}"/>
              </a:ext>
            </a:extLst>
          </p:cNvPr>
          <p:cNvSpPr txBox="1"/>
          <p:nvPr/>
        </p:nvSpPr>
        <p:spPr>
          <a:xfrm>
            <a:off x="2597036" y="222473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7C548BB-6AA0-49F0-8F52-1603CD0F99E6}"/>
              </a:ext>
            </a:extLst>
          </p:cNvPr>
          <p:cNvSpPr/>
          <p:nvPr/>
        </p:nvSpPr>
        <p:spPr>
          <a:xfrm>
            <a:off x="2992910" y="3424216"/>
            <a:ext cx="342900" cy="3429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9B8AA6C2-C68D-45CD-B343-984166BCE98A}"/>
              </a:ext>
            </a:extLst>
          </p:cNvPr>
          <p:cNvSpPr/>
          <p:nvPr/>
        </p:nvSpPr>
        <p:spPr>
          <a:xfrm>
            <a:off x="2998728" y="2853887"/>
            <a:ext cx="342900" cy="3429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77" name="Object 12">
            <a:extLst>
              <a:ext uri="{FF2B5EF4-FFF2-40B4-BE49-F238E27FC236}">
                <a16:creationId xmlns:a16="http://schemas.microsoft.com/office/drawing/2014/main" id="{12FABBE6-98FB-486B-A47F-902BBCEF7E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1427" y="2758637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0" name="方程式" r:id="rId8" imgW="152280" imgH="215640" progId="Equation.3">
                  <p:embed/>
                </p:oleObj>
              </mc:Choice>
              <mc:Fallback>
                <p:oleObj name="方程式" r:id="rId8" imgW="152280" imgH="215640" progId="Equation.3">
                  <p:embed/>
                  <p:pic>
                    <p:nvPicPr>
                      <p:cNvPr id="77" name="Object 12">
                        <a:extLst>
                          <a:ext uri="{FF2B5EF4-FFF2-40B4-BE49-F238E27FC236}">
                            <a16:creationId xmlns:a16="http://schemas.microsoft.com/office/drawing/2014/main" id="{12FABBE6-98FB-486B-A47F-902BBCEF7E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1427" y="2758637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12">
            <a:extLst>
              <a:ext uri="{FF2B5EF4-FFF2-40B4-BE49-F238E27FC236}">
                <a16:creationId xmlns:a16="http://schemas.microsoft.com/office/drawing/2014/main" id="{C9D4C775-BAA6-4332-8869-2DF55D4BEC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6723" y="334136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1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78" name="Object 12">
                        <a:extLst>
                          <a:ext uri="{FF2B5EF4-FFF2-40B4-BE49-F238E27FC236}">
                            <a16:creationId xmlns:a16="http://schemas.microsoft.com/office/drawing/2014/main" id="{C9D4C775-BAA6-4332-8869-2DF55D4BEC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723" y="334136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矩形 78">
            <a:extLst>
              <a:ext uri="{FF2B5EF4-FFF2-40B4-BE49-F238E27FC236}">
                <a16:creationId xmlns:a16="http://schemas.microsoft.com/office/drawing/2014/main" id="{0D419187-6403-4E4E-88FD-56D335366AA8}"/>
              </a:ext>
            </a:extLst>
          </p:cNvPr>
          <p:cNvSpPr/>
          <p:nvPr/>
        </p:nvSpPr>
        <p:spPr>
          <a:xfrm>
            <a:off x="3002435" y="4821973"/>
            <a:ext cx="342900" cy="3429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bject 12">
                <a:extLst>
                  <a:ext uri="{FF2B5EF4-FFF2-40B4-BE49-F238E27FC236}">
                    <a16:creationId xmlns:a16="http://schemas.microsoft.com/office/drawing/2014/main" id="{D3FC570E-7418-4401-8C86-7B1EC49F1D1E}"/>
                  </a:ext>
                </a:extLst>
              </p:cNvPr>
              <p:cNvSpPr txBox="1"/>
              <p:nvPr/>
            </p:nvSpPr>
            <p:spPr bwMode="auto">
              <a:xfrm>
                <a:off x="3000058" y="4725353"/>
                <a:ext cx="407987" cy="4889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0" name="Object 12">
                <a:extLst>
                  <a:ext uri="{FF2B5EF4-FFF2-40B4-BE49-F238E27FC236}">
                    <a16:creationId xmlns:a16="http://schemas.microsoft.com/office/drawing/2014/main" id="{D3FC570E-7418-4401-8C86-7B1EC49F1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0058" y="4725353"/>
                <a:ext cx="407987" cy="4889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文字方塊 23">
            <a:extLst>
              <a:ext uri="{FF2B5EF4-FFF2-40B4-BE49-F238E27FC236}">
                <a16:creationId xmlns:a16="http://schemas.microsoft.com/office/drawing/2014/main" id="{9F5BB2B2-3D88-4680-BDD6-68730A6316CA}"/>
              </a:ext>
            </a:extLst>
          </p:cNvPr>
          <p:cNvSpPr txBox="1"/>
          <p:nvPr/>
        </p:nvSpPr>
        <p:spPr>
          <a:xfrm rot="5400000">
            <a:off x="2878367" y="410691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2" name="直線單箭頭接點 44">
            <a:extLst>
              <a:ext uri="{FF2B5EF4-FFF2-40B4-BE49-F238E27FC236}">
                <a16:creationId xmlns:a16="http://schemas.microsoft.com/office/drawing/2014/main" id="{972461FB-7ABB-4D1A-BDA7-A9FD47950F1D}"/>
              </a:ext>
            </a:extLst>
          </p:cNvPr>
          <p:cNvCxnSpPr/>
          <p:nvPr/>
        </p:nvCxnSpPr>
        <p:spPr>
          <a:xfrm flipV="1">
            <a:off x="3345335" y="2976963"/>
            <a:ext cx="859400" cy="2999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45">
            <a:extLst>
              <a:ext uri="{FF2B5EF4-FFF2-40B4-BE49-F238E27FC236}">
                <a16:creationId xmlns:a16="http://schemas.microsoft.com/office/drawing/2014/main" id="{B693CB76-904B-478B-8428-58357DE490D4}"/>
              </a:ext>
            </a:extLst>
          </p:cNvPr>
          <p:cNvCxnSpPr>
            <a:stCxn id="76" idx="3"/>
          </p:cNvCxnSpPr>
          <p:nvPr/>
        </p:nvCxnSpPr>
        <p:spPr>
          <a:xfrm>
            <a:off x="3341628" y="3025337"/>
            <a:ext cx="865449" cy="73019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4" name="直線單箭頭接點 46">
            <a:extLst>
              <a:ext uri="{FF2B5EF4-FFF2-40B4-BE49-F238E27FC236}">
                <a16:creationId xmlns:a16="http://schemas.microsoft.com/office/drawing/2014/main" id="{89EF990F-12F7-427E-8E5A-09188AEF72F9}"/>
              </a:ext>
            </a:extLst>
          </p:cNvPr>
          <p:cNvCxnSpPr>
            <a:stCxn id="76" idx="3"/>
          </p:cNvCxnSpPr>
          <p:nvPr/>
        </p:nvCxnSpPr>
        <p:spPr>
          <a:xfrm>
            <a:off x="3341628" y="3025337"/>
            <a:ext cx="853816" cy="195820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5" name="直線單箭頭接點 47">
            <a:extLst>
              <a:ext uri="{FF2B5EF4-FFF2-40B4-BE49-F238E27FC236}">
                <a16:creationId xmlns:a16="http://schemas.microsoft.com/office/drawing/2014/main" id="{539DAB48-34F6-4ECE-9DCF-DDB6B5523BC2}"/>
              </a:ext>
            </a:extLst>
          </p:cNvPr>
          <p:cNvCxnSpPr>
            <a:stCxn id="78" idx="3"/>
          </p:cNvCxnSpPr>
          <p:nvPr/>
        </p:nvCxnSpPr>
        <p:spPr>
          <a:xfrm flipV="1">
            <a:off x="3369148" y="2976963"/>
            <a:ext cx="835587" cy="595384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直線單箭頭接點 48">
            <a:extLst>
              <a:ext uri="{FF2B5EF4-FFF2-40B4-BE49-F238E27FC236}">
                <a16:creationId xmlns:a16="http://schemas.microsoft.com/office/drawing/2014/main" id="{5AD0246D-348B-49CE-88BA-A30CB8211FC0}"/>
              </a:ext>
            </a:extLst>
          </p:cNvPr>
          <p:cNvCxnSpPr>
            <a:stCxn id="75" idx="3"/>
          </p:cNvCxnSpPr>
          <p:nvPr/>
        </p:nvCxnSpPr>
        <p:spPr>
          <a:xfrm>
            <a:off x="3335810" y="3595666"/>
            <a:ext cx="871267" cy="159867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7" name="直線單箭頭接點 49">
            <a:extLst>
              <a:ext uri="{FF2B5EF4-FFF2-40B4-BE49-F238E27FC236}">
                <a16:creationId xmlns:a16="http://schemas.microsoft.com/office/drawing/2014/main" id="{B08B25BF-3833-461C-84A0-342EBD835FA8}"/>
              </a:ext>
            </a:extLst>
          </p:cNvPr>
          <p:cNvCxnSpPr>
            <a:stCxn id="75" idx="3"/>
          </p:cNvCxnSpPr>
          <p:nvPr/>
        </p:nvCxnSpPr>
        <p:spPr>
          <a:xfrm>
            <a:off x="3335810" y="3595666"/>
            <a:ext cx="859634" cy="1387879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8" name="直線單箭頭接點 50">
            <a:extLst>
              <a:ext uri="{FF2B5EF4-FFF2-40B4-BE49-F238E27FC236}">
                <a16:creationId xmlns:a16="http://schemas.microsoft.com/office/drawing/2014/main" id="{F070F91E-C745-45C3-9BAD-97DD6AF74057}"/>
              </a:ext>
            </a:extLst>
          </p:cNvPr>
          <p:cNvCxnSpPr>
            <a:cxnSpLocks/>
          </p:cNvCxnSpPr>
          <p:nvPr/>
        </p:nvCxnSpPr>
        <p:spPr>
          <a:xfrm flipV="1">
            <a:off x="3407307" y="2976963"/>
            <a:ext cx="797428" cy="199323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9" name="直線單箭頭接點 51">
            <a:extLst>
              <a:ext uri="{FF2B5EF4-FFF2-40B4-BE49-F238E27FC236}">
                <a16:creationId xmlns:a16="http://schemas.microsoft.com/office/drawing/2014/main" id="{BE1CD05C-5EEE-4273-8FA6-E3C5AF1FEB2B}"/>
              </a:ext>
            </a:extLst>
          </p:cNvPr>
          <p:cNvCxnSpPr>
            <a:cxnSpLocks/>
          </p:cNvCxnSpPr>
          <p:nvPr/>
        </p:nvCxnSpPr>
        <p:spPr>
          <a:xfrm flipV="1">
            <a:off x="3380938" y="3755533"/>
            <a:ext cx="826139" cy="121460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0" name="直線單箭頭接點 52">
            <a:extLst>
              <a:ext uri="{FF2B5EF4-FFF2-40B4-BE49-F238E27FC236}">
                <a16:creationId xmlns:a16="http://schemas.microsoft.com/office/drawing/2014/main" id="{18B3B5FC-30D1-4F2A-8A9D-1B44204DD38E}"/>
              </a:ext>
            </a:extLst>
          </p:cNvPr>
          <p:cNvCxnSpPr>
            <a:cxnSpLocks/>
          </p:cNvCxnSpPr>
          <p:nvPr/>
        </p:nvCxnSpPr>
        <p:spPr>
          <a:xfrm>
            <a:off x="3380938" y="4970139"/>
            <a:ext cx="814506" cy="1340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1" name="直線單箭頭接點 10">
            <a:extLst>
              <a:ext uri="{FF2B5EF4-FFF2-40B4-BE49-F238E27FC236}">
                <a16:creationId xmlns:a16="http://schemas.microsoft.com/office/drawing/2014/main" id="{35C8C72D-B4D5-45AB-94A4-39023A9FA7A0}"/>
              </a:ext>
            </a:extLst>
          </p:cNvPr>
          <p:cNvCxnSpPr/>
          <p:nvPr/>
        </p:nvCxnSpPr>
        <p:spPr>
          <a:xfrm>
            <a:off x="8036796" y="3727302"/>
            <a:ext cx="1018599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直線單箭頭接點 11">
            <a:extLst>
              <a:ext uri="{FF2B5EF4-FFF2-40B4-BE49-F238E27FC236}">
                <a16:creationId xmlns:a16="http://schemas.microsoft.com/office/drawing/2014/main" id="{A26A2BCB-0C85-423A-9E4A-6FF03A3E4405}"/>
              </a:ext>
            </a:extLst>
          </p:cNvPr>
          <p:cNvCxnSpPr/>
          <p:nvPr/>
        </p:nvCxnSpPr>
        <p:spPr>
          <a:xfrm>
            <a:off x="8146112" y="4973192"/>
            <a:ext cx="905748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3" name="直線單箭頭接點 12">
            <a:extLst>
              <a:ext uri="{FF2B5EF4-FFF2-40B4-BE49-F238E27FC236}">
                <a16:creationId xmlns:a16="http://schemas.microsoft.com/office/drawing/2014/main" id="{E71BDCE7-2AE5-4FFA-A9FC-21E3F4090050}"/>
              </a:ext>
            </a:extLst>
          </p:cNvPr>
          <p:cNvCxnSpPr/>
          <p:nvPr/>
        </p:nvCxnSpPr>
        <p:spPr>
          <a:xfrm>
            <a:off x="8012912" y="2948499"/>
            <a:ext cx="105037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4" name="文字方塊 7">
            <a:extLst>
              <a:ext uri="{FF2B5EF4-FFF2-40B4-BE49-F238E27FC236}">
                <a16:creationId xmlns:a16="http://schemas.microsoft.com/office/drawing/2014/main" id="{A267A501-5C5D-444D-BF13-091A127413E6}"/>
              </a:ext>
            </a:extLst>
          </p:cNvPr>
          <p:cNvSpPr txBox="1"/>
          <p:nvPr/>
        </p:nvSpPr>
        <p:spPr>
          <a:xfrm>
            <a:off x="8741078" y="222473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</a:t>
            </a:r>
          </a:p>
        </p:txBody>
      </p:sp>
      <p:sp>
        <p:nvSpPr>
          <p:cNvPr id="95" name="文字方塊 53">
            <a:extLst>
              <a:ext uri="{FF2B5EF4-FFF2-40B4-BE49-F238E27FC236}">
                <a16:creationId xmlns:a16="http://schemas.microsoft.com/office/drawing/2014/main" id="{062DAA8B-524F-4901-8FBB-44148FC6356D}"/>
              </a:ext>
            </a:extLst>
          </p:cNvPr>
          <p:cNvSpPr txBox="1"/>
          <p:nvPr/>
        </p:nvSpPr>
        <p:spPr>
          <a:xfrm rot="5400000">
            <a:off x="9005474" y="412746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6" name="文字方塊 54">
            <a:extLst>
              <a:ext uri="{FF2B5EF4-FFF2-40B4-BE49-F238E27FC236}">
                <a16:creationId xmlns:a16="http://schemas.microsoft.com/office/drawing/2014/main" id="{60FAD338-3F7A-4577-9B7B-DE1464495532}"/>
              </a:ext>
            </a:extLst>
          </p:cNvPr>
          <p:cNvSpPr txBox="1"/>
          <p:nvPr/>
        </p:nvSpPr>
        <p:spPr>
          <a:xfrm>
            <a:off x="9074567" y="2608639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7" name="文字方塊 55">
            <a:extLst>
              <a:ext uri="{FF2B5EF4-FFF2-40B4-BE49-F238E27FC236}">
                <a16:creationId xmlns:a16="http://schemas.microsoft.com/office/drawing/2014/main" id="{1995A8D9-336A-49A5-A675-48AB22B2606C}"/>
              </a:ext>
            </a:extLst>
          </p:cNvPr>
          <p:cNvSpPr txBox="1"/>
          <p:nvPr/>
        </p:nvSpPr>
        <p:spPr>
          <a:xfrm>
            <a:off x="9063284" y="3406859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8" name="文字方塊 56">
            <a:extLst>
              <a:ext uri="{FF2B5EF4-FFF2-40B4-BE49-F238E27FC236}">
                <a16:creationId xmlns:a16="http://schemas.microsoft.com/office/drawing/2014/main" id="{18A6E046-35BE-4BED-B1F6-6CED157CA951}"/>
              </a:ext>
            </a:extLst>
          </p:cNvPr>
          <p:cNvSpPr txBox="1"/>
          <p:nvPr/>
        </p:nvSpPr>
        <p:spPr>
          <a:xfrm>
            <a:off x="9063284" y="467309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2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K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9" name="文字方塊 59">
            <a:extLst>
              <a:ext uri="{FF2B5EF4-FFF2-40B4-BE49-F238E27FC236}">
                <a16:creationId xmlns:a16="http://schemas.microsoft.com/office/drawing/2014/main" id="{7AC2479F-1506-4284-BABA-CD373369E0D1}"/>
              </a:ext>
            </a:extLst>
          </p:cNvPr>
          <p:cNvSpPr txBox="1"/>
          <p:nvPr/>
        </p:nvSpPr>
        <p:spPr>
          <a:xfrm>
            <a:off x="2723810" y="5283488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 Layer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0" name="文字方塊 63">
            <a:extLst>
              <a:ext uri="{FF2B5EF4-FFF2-40B4-BE49-F238E27FC236}">
                <a16:creationId xmlns:a16="http://schemas.microsoft.com/office/drawing/2014/main" id="{C4C9DA48-E7E7-429E-84B6-CDF7DCCFDCB4}"/>
              </a:ext>
            </a:extLst>
          </p:cNvPr>
          <p:cNvSpPr txBox="1"/>
          <p:nvPr/>
        </p:nvSpPr>
        <p:spPr>
          <a:xfrm>
            <a:off x="7440230" y="5278509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 Layer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1" name="文字方塊 64">
            <a:extLst>
              <a:ext uri="{FF2B5EF4-FFF2-40B4-BE49-F238E27FC236}">
                <a16:creationId xmlns:a16="http://schemas.microsoft.com/office/drawing/2014/main" id="{2AAAB6E4-EFF1-42E9-8957-0DA7BF227B0F}"/>
              </a:ext>
            </a:extLst>
          </p:cNvPr>
          <p:cNvSpPr txBox="1"/>
          <p:nvPr/>
        </p:nvSpPr>
        <p:spPr>
          <a:xfrm>
            <a:off x="4486976" y="5626089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Hidden Layers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2" name="右大括弧 65">
            <a:extLst>
              <a:ext uri="{FF2B5EF4-FFF2-40B4-BE49-F238E27FC236}">
                <a16:creationId xmlns:a16="http://schemas.microsoft.com/office/drawing/2014/main" id="{1B1DCDF9-3F5F-42B6-8C8D-E35F8AF7CDDF}"/>
              </a:ext>
            </a:extLst>
          </p:cNvPr>
          <p:cNvSpPr/>
          <p:nvPr/>
        </p:nvSpPr>
        <p:spPr>
          <a:xfrm rot="5400000">
            <a:off x="5447896" y="3978817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8C06DF4-F98C-4ABD-B9DB-7B10B4104887}"/>
              </a:ext>
            </a:extLst>
          </p:cNvPr>
          <p:cNvSpPr/>
          <p:nvPr/>
        </p:nvSpPr>
        <p:spPr>
          <a:xfrm>
            <a:off x="7688596" y="2670776"/>
            <a:ext cx="666180" cy="2660799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4" name="文字方塊 138">
            <a:extLst>
              <a:ext uri="{FF2B5EF4-FFF2-40B4-BE49-F238E27FC236}">
                <a16:creationId xmlns:a16="http://schemas.microsoft.com/office/drawing/2014/main" id="{853DB8AE-3BDD-4554-8F2D-EB2937E0A0A9}"/>
              </a:ext>
            </a:extLst>
          </p:cNvPr>
          <p:cNvSpPr txBox="1"/>
          <p:nvPr/>
        </p:nvSpPr>
        <p:spPr>
          <a:xfrm rot="5400000">
            <a:off x="7273422" y="3846095"/>
            <a:ext cx="1510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Softmax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5" name="文字方塊 136">
            <a:extLst>
              <a:ext uri="{FF2B5EF4-FFF2-40B4-BE49-F238E27FC236}">
                <a16:creationId xmlns:a16="http://schemas.microsoft.com/office/drawing/2014/main" id="{3E92EFA0-EB2D-4807-A77F-99C450D3EAFD}"/>
              </a:ext>
            </a:extLst>
          </p:cNvPr>
          <p:cNvSpPr txBox="1"/>
          <p:nvPr/>
        </p:nvSpPr>
        <p:spPr>
          <a:xfrm>
            <a:off x="8546095" y="5354750"/>
            <a:ext cx="1765609" cy="830997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 Multi-class Classifier 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2160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10.4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深度神经网络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神经网络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Neural Networks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9CDE5A-761B-4CA1-9A2A-5211DB0D1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804" y="5673179"/>
            <a:ext cx="1907704" cy="460369"/>
          </a:xfrm>
          <a:prstGeom prst="rect">
            <a:avLst/>
          </a:prstGeom>
        </p:spPr>
      </p:pic>
      <p:sp>
        <p:nvSpPr>
          <p:cNvPr id="19" name="思想气泡: 云 18">
            <a:extLst>
              <a:ext uri="{FF2B5EF4-FFF2-40B4-BE49-F238E27FC236}">
                <a16:creationId xmlns:a16="http://schemas.microsoft.com/office/drawing/2014/main" id="{F57778EA-EC8D-442F-9E0F-B919788EEFCD}"/>
              </a:ext>
            </a:extLst>
          </p:cNvPr>
          <p:cNvSpPr/>
          <p:nvPr/>
        </p:nvSpPr>
        <p:spPr>
          <a:xfrm>
            <a:off x="6895708" y="5130140"/>
            <a:ext cx="1080120" cy="792088"/>
          </a:xfrm>
          <a:prstGeom prst="cloudCallou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graphicFrame>
        <p:nvGraphicFramePr>
          <p:cNvPr id="20" name="对象 5">
            <a:extLst>
              <a:ext uri="{FF2B5EF4-FFF2-40B4-BE49-F238E27FC236}">
                <a16:creationId xmlns:a16="http://schemas.microsoft.com/office/drawing/2014/main" id="{00DCCD4C-642F-4608-B329-1FCD36E0F0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11683" y="1890078"/>
          <a:ext cx="338455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0" name="BMP 图像" r:id="rId5" imgW="0" imgH="0" progId="Paint.Picture">
                  <p:embed/>
                </p:oleObj>
              </mc:Choice>
              <mc:Fallback>
                <p:oleObj name="BMP 图像" r:id="rId5" imgW="0" imgH="0" progId="Paint.Picture">
                  <p:embed/>
                  <p:pic>
                    <p:nvPicPr>
                      <p:cNvPr id="20" name="对象 5">
                        <a:extLst>
                          <a:ext uri="{FF2B5EF4-FFF2-40B4-BE49-F238E27FC236}">
                            <a16:creationId xmlns:a16="http://schemas.microsoft.com/office/drawing/2014/main" id="{00DCCD4C-642F-4608-B329-1FCD36E0F0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1683" y="1890078"/>
                        <a:ext cx="3384550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图片 20">
            <a:extLst>
              <a:ext uri="{FF2B5EF4-FFF2-40B4-BE49-F238E27FC236}">
                <a16:creationId xmlns:a16="http://schemas.microsoft.com/office/drawing/2014/main" id="{B081D1E7-FEFE-4186-8F37-0928368AF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5020" y="1890078"/>
            <a:ext cx="8880600" cy="1600200"/>
          </a:xfrm>
          <a:prstGeom prst="rect">
            <a:avLst/>
          </a:prstGeom>
        </p:spPr>
      </p:pic>
      <p:grpSp>
        <p:nvGrpSpPr>
          <p:cNvPr id="22" name="群組 77">
            <a:extLst>
              <a:ext uri="{FF2B5EF4-FFF2-40B4-BE49-F238E27FC236}">
                <a16:creationId xmlns:a16="http://schemas.microsoft.com/office/drawing/2014/main" id="{7F541FAF-2FEA-48F6-9265-326C9F518528}"/>
              </a:ext>
            </a:extLst>
          </p:cNvPr>
          <p:cNvGrpSpPr/>
          <p:nvPr/>
        </p:nvGrpSpPr>
        <p:grpSpPr>
          <a:xfrm>
            <a:off x="3935197" y="2224739"/>
            <a:ext cx="1134648" cy="3130011"/>
            <a:chOff x="2332137" y="1770729"/>
            <a:chExt cx="1134648" cy="3130011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9E539A8-D5FD-4832-BBFA-6591F571E683}"/>
                </a:ext>
              </a:extLst>
            </p:cNvPr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4" name="文字方塊 3">
              <a:extLst>
                <a:ext uri="{FF2B5EF4-FFF2-40B4-BE49-F238E27FC236}">
                  <a16:creationId xmlns:a16="http://schemas.microsoft.com/office/drawing/2014/main" id="{A454256D-C804-4C04-9028-C960CCBEAFE5}"/>
                </a:ext>
              </a:extLst>
            </p:cNvPr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1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6" name="橢圓 17">
              <a:extLst>
                <a:ext uri="{FF2B5EF4-FFF2-40B4-BE49-F238E27FC236}">
                  <a16:creationId xmlns:a16="http://schemas.microsoft.com/office/drawing/2014/main" id="{734A4C3A-EF50-40D0-ACF7-69E6E98E193A}"/>
                </a:ext>
              </a:extLst>
            </p:cNvPr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橢圓 18">
              <a:extLst>
                <a:ext uri="{FF2B5EF4-FFF2-40B4-BE49-F238E27FC236}">
                  <a16:creationId xmlns:a16="http://schemas.microsoft.com/office/drawing/2014/main" id="{B1CB6A70-FE4F-4784-A6EE-912B48F382AE}"/>
                </a:ext>
              </a:extLst>
            </p:cNvPr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8" name="橢圓 19">
              <a:extLst>
                <a:ext uri="{FF2B5EF4-FFF2-40B4-BE49-F238E27FC236}">
                  <a16:creationId xmlns:a16="http://schemas.microsoft.com/office/drawing/2014/main" id="{1F68F9D9-77F5-40D1-8607-7B225C94D305}"/>
                </a:ext>
              </a:extLst>
            </p:cNvPr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9" name="文字方塊 20">
              <a:extLst>
                <a:ext uri="{FF2B5EF4-FFF2-40B4-BE49-F238E27FC236}">
                  <a16:creationId xmlns:a16="http://schemas.microsoft.com/office/drawing/2014/main" id="{D187A5F7-25CA-4848-9ADF-40FE8C6BB28B}"/>
                </a:ext>
              </a:extLst>
            </p:cNvPr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0" name="群組 78">
            <a:extLst>
              <a:ext uri="{FF2B5EF4-FFF2-40B4-BE49-F238E27FC236}">
                <a16:creationId xmlns:a16="http://schemas.microsoft.com/office/drawing/2014/main" id="{2421D300-E5E3-4300-97BE-4EA280AD12CD}"/>
              </a:ext>
            </a:extLst>
          </p:cNvPr>
          <p:cNvGrpSpPr/>
          <p:nvPr/>
        </p:nvGrpSpPr>
        <p:grpSpPr>
          <a:xfrm>
            <a:off x="5260095" y="2224739"/>
            <a:ext cx="1134648" cy="3113664"/>
            <a:chOff x="3657035" y="1770729"/>
            <a:chExt cx="1134648" cy="311366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E1BD1EB-D5E2-42F9-8E66-B53B497F472C}"/>
                </a:ext>
              </a:extLst>
            </p:cNvPr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2" name="文字方塊 4">
              <a:extLst>
                <a:ext uri="{FF2B5EF4-FFF2-40B4-BE49-F238E27FC236}">
                  <a16:creationId xmlns:a16="http://schemas.microsoft.com/office/drawing/2014/main" id="{ACB344F8-D79E-4CDF-952A-EE4CDF2C3E29}"/>
                </a:ext>
              </a:extLst>
            </p:cNvPr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2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3" name="橢圓 24">
              <a:extLst>
                <a:ext uri="{FF2B5EF4-FFF2-40B4-BE49-F238E27FC236}">
                  <a16:creationId xmlns:a16="http://schemas.microsoft.com/office/drawing/2014/main" id="{9DB8D527-0E50-4208-B423-E652637C145A}"/>
                </a:ext>
              </a:extLst>
            </p:cNvPr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" name="橢圓 25">
              <a:extLst>
                <a:ext uri="{FF2B5EF4-FFF2-40B4-BE49-F238E27FC236}">
                  <a16:creationId xmlns:a16="http://schemas.microsoft.com/office/drawing/2014/main" id="{4C3EF163-99BC-4ADC-A432-D930CD8D44CC}"/>
                </a:ext>
              </a:extLst>
            </p:cNvPr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5" name="橢圓 26">
              <a:extLst>
                <a:ext uri="{FF2B5EF4-FFF2-40B4-BE49-F238E27FC236}">
                  <a16:creationId xmlns:a16="http://schemas.microsoft.com/office/drawing/2014/main" id="{FB18C49B-779C-4152-9D2D-306BF3C8AA86}"/>
                </a:ext>
              </a:extLst>
            </p:cNvPr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6" name="文字方塊 27">
              <a:extLst>
                <a:ext uri="{FF2B5EF4-FFF2-40B4-BE49-F238E27FC236}">
                  <a16:creationId xmlns:a16="http://schemas.microsoft.com/office/drawing/2014/main" id="{14853868-84D5-4E8E-8FAF-62DC3CA5E844}"/>
                </a:ext>
              </a:extLst>
            </p:cNvPr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7" name="群組 79">
            <a:extLst>
              <a:ext uri="{FF2B5EF4-FFF2-40B4-BE49-F238E27FC236}">
                <a16:creationId xmlns:a16="http://schemas.microsoft.com/office/drawing/2014/main" id="{DABA57AF-3C32-4CA0-9F33-5797481B603B}"/>
              </a:ext>
            </a:extLst>
          </p:cNvPr>
          <p:cNvGrpSpPr/>
          <p:nvPr/>
        </p:nvGrpSpPr>
        <p:grpSpPr>
          <a:xfrm>
            <a:off x="7471441" y="2224739"/>
            <a:ext cx="1134648" cy="3130011"/>
            <a:chOff x="5868381" y="1770729"/>
            <a:chExt cx="1134648" cy="3130011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EE2F06E3-39B2-440F-A873-57A377E4BA24}"/>
                </a:ext>
              </a:extLst>
            </p:cNvPr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文字方塊 5">
              <a:extLst>
                <a:ext uri="{FF2B5EF4-FFF2-40B4-BE49-F238E27FC236}">
                  <a16:creationId xmlns:a16="http://schemas.microsoft.com/office/drawing/2014/main" id="{F3D202C5-5660-4483-B1AD-54C4B36E7E10}"/>
                </a:ext>
              </a:extLst>
            </p:cNvPr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L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1" name="橢圓 28">
              <a:extLst>
                <a:ext uri="{FF2B5EF4-FFF2-40B4-BE49-F238E27FC236}">
                  <a16:creationId xmlns:a16="http://schemas.microsoft.com/office/drawing/2014/main" id="{583B34FD-5BC7-4C70-A54C-0D543519DD48}"/>
                </a:ext>
              </a:extLst>
            </p:cNvPr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橢圓 29">
              <a:extLst>
                <a:ext uri="{FF2B5EF4-FFF2-40B4-BE49-F238E27FC236}">
                  <a16:creationId xmlns:a16="http://schemas.microsoft.com/office/drawing/2014/main" id="{4B8A7690-2AF0-4E9E-8E21-785775B56FA3}"/>
                </a:ext>
              </a:extLst>
            </p:cNvPr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橢圓 30">
              <a:extLst>
                <a:ext uri="{FF2B5EF4-FFF2-40B4-BE49-F238E27FC236}">
                  <a16:creationId xmlns:a16="http://schemas.microsoft.com/office/drawing/2014/main" id="{EE323FA2-3291-4AD8-B9BF-53FF8521C8C6}"/>
                </a:ext>
              </a:extLst>
            </p:cNvPr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文字方塊 31">
              <a:extLst>
                <a:ext uri="{FF2B5EF4-FFF2-40B4-BE49-F238E27FC236}">
                  <a16:creationId xmlns:a16="http://schemas.microsoft.com/office/drawing/2014/main" id="{47A9F37C-C265-4B71-BD02-15BAAF7D7E4A}"/>
                </a:ext>
              </a:extLst>
            </p:cNvPr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45" name="文字方塊 32">
            <a:extLst>
              <a:ext uri="{FF2B5EF4-FFF2-40B4-BE49-F238E27FC236}">
                <a16:creationId xmlns:a16="http://schemas.microsoft.com/office/drawing/2014/main" id="{77E2D1E3-CA7C-460E-A1DA-38E1BCC70F8E}"/>
              </a:ext>
            </a:extLst>
          </p:cNvPr>
          <p:cNvSpPr txBox="1"/>
          <p:nvPr/>
        </p:nvSpPr>
        <p:spPr>
          <a:xfrm>
            <a:off x="6203183" y="264587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文字方塊 33">
            <a:extLst>
              <a:ext uri="{FF2B5EF4-FFF2-40B4-BE49-F238E27FC236}">
                <a16:creationId xmlns:a16="http://schemas.microsoft.com/office/drawing/2014/main" id="{2D2E0358-7663-4F46-B1E7-9C961AB9CF2E}"/>
              </a:ext>
            </a:extLst>
          </p:cNvPr>
          <p:cNvSpPr txBox="1"/>
          <p:nvPr/>
        </p:nvSpPr>
        <p:spPr>
          <a:xfrm>
            <a:off x="6210132" y="340685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文字方塊 34">
            <a:extLst>
              <a:ext uri="{FF2B5EF4-FFF2-40B4-BE49-F238E27FC236}">
                <a16:creationId xmlns:a16="http://schemas.microsoft.com/office/drawing/2014/main" id="{97CFDFF1-7E00-4670-97E4-63B8432C01F1}"/>
              </a:ext>
            </a:extLst>
          </p:cNvPr>
          <p:cNvSpPr txBox="1"/>
          <p:nvPr/>
        </p:nvSpPr>
        <p:spPr>
          <a:xfrm>
            <a:off x="6239148" y="462219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文字方塊 32">
            <a:extLst>
              <a:ext uri="{FF2B5EF4-FFF2-40B4-BE49-F238E27FC236}">
                <a16:creationId xmlns:a16="http://schemas.microsoft.com/office/drawing/2014/main" id="{DFF56A40-06DF-48BD-BD68-ADFB4DA3BC8E}"/>
              </a:ext>
            </a:extLst>
          </p:cNvPr>
          <p:cNvSpPr txBox="1"/>
          <p:nvPr/>
        </p:nvSpPr>
        <p:spPr>
          <a:xfrm>
            <a:off x="6203183" y="264587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文字方塊 33">
            <a:extLst>
              <a:ext uri="{FF2B5EF4-FFF2-40B4-BE49-F238E27FC236}">
                <a16:creationId xmlns:a16="http://schemas.microsoft.com/office/drawing/2014/main" id="{D60D3760-CBCF-48B9-B054-9111CC9CB634}"/>
              </a:ext>
            </a:extLst>
          </p:cNvPr>
          <p:cNvSpPr txBox="1"/>
          <p:nvPr/>
        </p:nvSpPr>
        <p:spPr>
          <a:xfrm>
            <a:off x="6210132" y="340685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文字方塊 34">
            <a:extLst>
              <a:ext uri="{FF2B5EF4-FFF2-40B4-BE49-F238E27FC236}">
                <a16:creationId xmlns:a16="http://schemas.microsoft.com/office/drawing/2014/main" id="{12F08DD9-A9EC-45E4-A49C-2BFEAB47A180}"/>
              </a:ext>
            </a:extLst>
          </p:cNvPr>
          <p:cNvSpPr txBox="1"/>
          <p:nvPr/>
        </p:nvSpPr>
        <p:spPr>
          <a:xfrm>
            <a:off x="6239148" y="462219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53" name="群組 81">
            <a:extLst>
              <a:ext uri="{FF2B5EF4-FFF2-40B4-BE49-F238E27FC236}">
                <a16:creationId xmlns:a16="http://schemas.microsoft.com/office/drawing/2014/main" id="{45447A26-397B-4D0F-987A-FFABE41FDB89}"/>
              </a:ext>
            </a:extLst>
          </p:cNvPr>
          <p:cNvGrpSpPr/>
          <p:nvPr/>
        </p:nvGrpSpPr>
        <p:grpSpPr>
          <a:xfrm>
            <a:off x="6915002" y="2977484"/>
            <a:ext cx="753037" cy="2013721"/>
            <a:chOff x="5357094" y="2515814"/>
            <a:chExt cx="753037" cy="2013721"/>
          </a:xfrm>
        </p:grpSpPr>
        <p:cxnSp>
          <p:nvCxnSpPr>
            <p:cNvPr id="54" name="直線單箭頭接點 66">
              <a:extLst>
                <a:ext uri="{FF2B5EF4-FFF2-40B4-BE49-F238E27FC236}">
                  <a16:creationId xmlns:a16="http://schemas.microsoft.com/office/drawing/2014/main" id="{5A74E15F-3FBE-4AF9-A802-7A7D2F4517A2}"/>
                </a:ext>
              </a:extLst>
            </p:cNvPr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直線單箭頭接點 69">
              <a:extLst>
                <a:ext uri="{FF2B5EF4-FFF2-40B4-BE49-F238E27FC236}">
                  <a16:creationId xmlns:a16="http://schemas.microsoft.com/office/drawing/2014/main" id="{4B982AAC-5155-428C-A5C9-A1C53F3E9704}"/>
                </a:ext>
              </a:extLst>
            </p:cNvPr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6" name="直線單箭頭接點 70">
              <a:extLst>
                <a:ext uri="{FF2B5EF4-FFF2-40B4-BE49-F238E27FC236}">
                  <a16:creationId xmlns:a16="http://schemas.microsoft.com/office/drawing/2014/main" id="{62D4A3CF-6EB6-442F-8715-E55FF15CEAFC}"/>
                </a:ext>
              </a:extLst>
            </p:cNvPr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7" name="直線單箭頭接點 71">
              <a:extLst>
                <a:ext uri="{FF2B5EF4-FFF2-40B4-BE49-F238E27FC236}">
                  <a16:creationId xmlns:a16="http://schemas.microsoft.com/office/drawing/2014/main" id="{A719459C-BB78-4CC3-A36A-59FECD783C5A}"/>
                </a:ext>
              </a:extLst>
            </p:cNvPr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8" name="直線單箭頭接點 72">
              <a:extLst>
                <a:ext uri="{FF2B5EF4-FFF2-40B4-BE49-F238E27FC236}">
                  <a16:creationId xmlns:a16="http://schemas.microsoft.com/office/drawing/2014/main" id="{18AB49D7-6D7D-48BF-AE4F-E99D9E08E243}"/>
                </a:ext>
              </a:extLst>
            </p:cNvPr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直線單箭頭接點 73">
              <a:extLst>
                <a:ext uri="{FF2B5EF4-FFF2-40B4-BE49-F238E27FC236}">
                  <a16:creationId xmlns:a16="http://schemas.microsoft.com/office/drawing/2014/main" id="{C72C3E94-1EB6-4A31-B26A-DFDDC6BB7E6D}"/>
                </a:ext>
              </a:extLst>
            </p:cNvPr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0" name="直線單箭頭接點 74">
              <a:extLst>
                <a:ext uri="{FF2B5EF4-FFF2-40B4-BE49-F238E27FC236}">
                  <a16:creationId xmlns:a16="http://schemas.microsoft.com/office/drawing/2014/main" id="{E7E69B42-BD63-4624-AACC-29C960BCD690}"/>
                </a:ext>
              </a:extLst>
            </p:cNvPr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直線單箭頭接點 75">
              <a:extLst>
                <a:ext uri="{FF2B5EF4-FFF2-40B4-BE49-F238E27FC236}">
                  <a16:creationId xmlns:a16="http://schemas.microsoft.com/office/drawing/2014/main" id="{5A3855BB-F2DB-42F1-872F-B6D0F10B8229}"/>
                </a:ext>
              </a:extLst>
            </p:cNvPr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直線單箭頭接點 76">
              <a:extLst>
                <a:ext uri="{FF2B5EF4-FFF2-40B4-BE49-F238E27FC236}">
                  <a16:creationId xmlns:a16="http://schemas.microsoft.com/office/drawing/2014/main" id="{D64B9FE9-2873-4B7F-9E88-3BC4FAF175F0}"/>
                </a:ext>
              </a:extLst>
            </p:cNvPr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3" name="群組 80">
            <a:extLst>
              <a:ext uri="{FF2B5EF4-FFF2-40B4-BE49-F238E27FC236}">
                <a16:creationId xmlns:a16="http://schemas.microsoft.com/office/drawing/2014/main" id="{94783937-C99B-478F-832F-DF1591F3E7A5}"/>
              </a:ext>
            </a:extLst>
          </p:cNvPr>
          <p:cNvGrpSpPr/>
          <p:nvPr/>
        </p:nvGrpSpPr>
        <p:grpSpPr>
          <a:xfrm>
            <a:off x="4769602" y="2962215"/>
            <a:ext cx="753037" cy="2028469"/>
            <a:chOff x="3166542" y="2508205"/>
            <a:chExt cx="753037" cy="2028469"/>
          </a:xfrm>
        </p:grpSpPr>
        <p:cxnSp>
          <p:nvCxnSpPr>
            <p:cNvPr id="64" name="直線單箭頭接點 35">
              <a:extLst>
                <a:ext uri="{FF2B5EF4-FFF2-40B4-BE49-F238E27FC236}">
                  <a16:creationId xmlns:a16="http://schemas.microsoft.com/office/drawing/2014/main" id="{BA22CFD6-B899-4C5A-A66A-3069C59C8B84}"/>
                </a:ext>
              </a:extLst>
            </p:cNvPr>
            <p:cNvCxnSpPr/>
            <p:nvPr/>
          </p:nvCxnSpPr>
          <p:spPr>
            <a:xfrm>
              <a:off x="3175833" y="2508205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5" name="直線單箭頭接點 36">
              <a:extLst>
                <a:ext uri="{FF2B5EF4-FFF2-40B4-BE49-F238E27FC236}">
                  <a16:creationId xmlns:a16="http://schemas.microsoft.com/office/drawing/2014/main" id="{7013311D-2D71-4CC3-92DE-188BCE3FBB66}"/>
                </a:ext>
              </a:extLst>
            </p:cNvPr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6" name="直線單箭頭接點 37">
              <a:extLst>
                <a:ext uri="{FF2B5EF4-FFF2-40B4-BE49-F238E27FC236}">
                  <a16:creationId xmlns:a16="http://schemas.microsoft.com/office/drawing/2014/main" id="{95B4EBF1-4453-49D5-8AD4-5BBBA6D3F386}"/>
                </a:ext>
              </a:extLst>
            </p:cNvPr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7" name="直線單箭頭接點 38">
              <a:extLst>
                <a:ext uri="{FF2B5EF4-FFF2-40B4-BE49-F238E27FC236}">
                  <a16:creationId xmlns:a16="http://schemas.microsoft.com/office/drawing/2014/main" id="{D371B135-608A-4E3D-82A4-368C50786071}"/>
                </a:ext>
              </a:extLst>
            </p:cNvPr>
            <p:cNvCxnSpPr/>
            <p:nvPr/>
          </p:nvCxnSpPr>
          <p:spPr>
            <a:xfrm flipV="1">
              <a:off x="3178175" y="2508205"/>
              <a:ext cx="739062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直線單箭頭接點 39">
              <a:extLst>
                <a:ext uri="{FF2B5EF4-FFF2-40B4-BE49-F238E27FC236}">
                  <a16:creationId xmlns:a16="http://schemas.microsoft.com/office/drawing/2014/main" id="{7AAB8A26-1D65-4404-BC1E-C043C30A842D}"/>
                </a:ext>
              </a:extLst>
            </p:cNvPr>
            <p:cNvCxnSpPr/>
            <p:nvPr/>
          </p:nvCxnSpPr>
          <p:spPr>
            <a:xfrm>
              <a:off x="3175833" y="2508205"/>
              <a:ext cx="743746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9" name="直線單箭頭接點 40">
              <a:extLst>
                <a:ext uri="{FF2B5EF4-FFF2-40B4-BE49-F238E27FC236}">
                  <a16:creationId xmlns:a16="http://schemas.microsoft.com/office/drawing/2014/main" id="{4EE7FEAA-DE12-48D5-8093-7DB8AC9BB11E}"/>
                </a:ext>
              </a:extLst>
            </p:cNvPr>
            <p:cNvCxnSpPr/>
            <p:nvPr/>
          </p:nvCxnSpPr>
          <p:spPr>
            <a:xfrm>
              <a:off x="3175833" y="2508205"/>
              <a:ext cx="732113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0" name="直線單箭頭接點 41">
              <a:extLst>
                <a:ext uri="{FF2B5EF4-FFF2-40B4-BE49-F238E27FC236}">
                  <a16:creationId xmlns:a16="http://schemas.microsoft.com/office/drawing/2014/main" id="{A35D8A25-A03D-4A1A-B407-3114CEAA1958}"/>
                </a:ext>
              </a:extLst>
            </p:cNvPr>
            <p:cNvCxnSpPr/>
            <p:nvPr/>
          </p:nvCxnSpPr>
          <p:spPr>
            <a:xfrm>
              <a:off x="3178175" y="3286775"/>
              <a:ext cx="729771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" name="直線單箭頭接點 42">
              <a:extLst>
                <a:ext uri="{FF2B5EF4-FFF2-40B4-BE49-F238E27FC236}">
                  <a16:creationId xmlns:a16="http://schemas.microsoft.com/office/drawing/2014/main" id="{98C8D3FE-E7B1-4B35-8217-1EF4CF66B273}"/>
                </a:ext>
              </a:extLst>
            </p:cNvPr>
            <p:cNvCxnSpPr/>
            <p:nvPr/>
          </p:nvCxnSpPr>
          <p:spPr>
            <a:xfrm flipV="1">
              <a:off x="3166542" y="2508205"/>
              <a:ext cx="750695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2" name="直線單箭頭接點 43">
              <a:extLst>
                <a:ext uri="{FF2B5EF4-FFF2-40B4-BE49-F238E27FC236}">
                  <a16:creationId xmlns:a16="http://schemas.microsoft.com/office/drawing/2014/main" id="{A0F40B5A-8ADF-44B6-800D-7E775D8BFA5B}"/>
                </a:ext>
              </a:extLst>
            </p:cNvPr>
            <p:cNvCxnSpPr/>
            <p:nvPr/>
          </p:nvCxnSpPr>
          <p:spPr>
            <a:xfrm flipV="1">
              <a:off x="3166542" y="3286775"/>
              <a:ext cx="753037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73" name="矩形 72">
            <a:extLst>
              <a:ext uri="{FF2B5EF4-FFF2-40B4-BE49-F238E27FC236}">
                <a16:creationId xmlns:a16="http://schemas.microsoft.com/office/drawing/2014/main" id="{3EBAA03C-DD3A-4A81-BA96-417EDA60754B}"/>
              </a:ext>
            </a:extLst>
          </p:cNvPr>
          <p:cNvSpPr/>
          <p:nvPr/>
        </p:nvSpPr>
        <p:spPr>
          <a:xfrm>
            <a:off x="2924522" y="2706523"/>
            <a:ext cx="498951" cy="262505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4" name="文字方塊 6">
            <a:extLst>
              <a:ext uri="{FF2B5EF4-FFF2-40B4-BE49-F238E27FC236}">
                <a16:creationId xmlns:a16="http://schemas.microsoft.com/office/drawing/2014/main" id="{A0FDA4E6-A093-46F9-8F62-09B4FC0BAD15}"/>
              </a:ext>
            </a:extLst>
          </p:cNvPr>
          <p:cNvSpPr txBox="1"/>
          <p:nvPr/>
        </p:nvSpPr>
        <p:spPr>
          <a:xfrm>
            <a:off x="2597036" y="222473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7C548BB-6AA0-49F0-8F52-1603CD0F99E6}"/>
              </a:ext>
            </a:extLst>
          </p:cNvPr>
          <p:cNvSpPr/>
          <p:nvPr/>
        </p:nvSpPr>
        <p:spPr>
          <a:xfrm>
            <a:off x="2992910" y="3424216"/>
            <a:ext cx="342900" cy="3429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9B8AA6C2-C68D-45CD-B343-984166BCE98A}"/>
              </a:ext>
            </a:extLst>
          </p:cNvPr>
          <p:cNvSpPr/>
          <p:nvPr/>
        </p:nvSpPr>
        <p:spPr>
          <a:xfrm>
            <a:off x="2998728" y="2853887"/>
            <a:ext cx="342900" cy="3429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77" name="Object 12">
            <a:extLst>
              <a:ext uri="{FF2B5EF4-FFF2-40B4-BE49-F238E27FC236}">
                <a16:creationId xmlns:a16="http://schemas.microsoft.com/office/drawing/2014/main" id="{12FABBE6-98FB-486B-A47F-902BBCEF7E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1427" y="2758637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1" name="方程式" r:id="rId8" imgW="152280" imgH="215640" progId="Equation.3">
                  <p:embed/>
                </p:oleObj>
              </mc:Choice>
              <mc:Fallback>
                <p:oleObj name="方程式" r:id="rId8" imgW="152280" imgH="215640" progId="Equation.3">
                  <p:embed/>
                  <p:pic>
                    <p:nvPicPr>
                      <p:cNvPr id="77" name="Object 12">
                        <a:extLst>
                          <a:ext uri="{FF2B5EF4-FFF2-40B4-BE49-F238E27FC236}">
                            <a16:creationId xmlns:a16="http://schemas.microsoft.com/office/drawing/2014/main" id="{12FABBE6-98FB-486B-A47F-902BBCEF7E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1427" y="2758637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12">
            <a:extLst>
              <a:ext uri="{FF2B5EF4-FFF2-40B4-BE49-F238E27FC236}">
                <a16:creationId xmlns:a16="http://schemas.microsoft.com/office/drawing/2014/main" id="{C9D4C775-BAA6-4332-8869-2DF55D4BEC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6723" y="334136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2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78" name="Object 12">
                        <a:extLst>
                          <a:ext uri="{FF2B5EF4-FFF2-40B4-BE49-F238E27FC236}">
                            <a16:creationId xmlns:a16="http://schemas.microsoft.com/office/drawing/2014/main" id="{C9D4C775-BAA6-4332-8869-2DF55D4BEC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723" y="334136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矩形 78">
            <a:extLst>
              <a:ext uri="{FF2B5EF4-FFF2-40B4-BE49-F238E27FC236}">
                <a16:creationId xmlns:a16="http://schemas.microsoft.com/office/drawing/2014/main" id="{0D419187-6403-4E4E-88FD-56D335366AA8}"/>
              </a:ext>
            </a:extLst>
          </p:cNvPr>
          <p:cNvSpPr/>
          <p:nvPr/>
        </p:nvSpPr>
        <p:spPr>
          <a:xfrm>
            <a:off x="3002435" y="4821973"/>
            <a:ext cx="342900" cy="3429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bject 12">
                <a:extLst>
                  <a:ext uri="{FF2B5EF4-FFF2-40B4-BE49-F238E27FC236}">
                    <a16:creationId xmlns:a16="http://schemas.microsoft.com/office/drawing/2014/main" id="{D3FC570E-7418-4401-8C86-7B1EC49F1D1E}"/>
                  </a:ext>
                </a:extLst>
              </p:cNvPr>
              <p:cNvSpPr txBox="1"/>
              <p:nvPr/>
            </p:nvSpPr>
            <p:spPr bwMode="auto">
              <a:xfrm>
                <a:off x="3000058" y="4725353"/>
                <a:ext cx="407987" cy="4889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0" name="Object 12">
                <a:extLst>
                  <a:ext uri="{FF2B5EF4-FFF2-40B4-BE49-F238E27FC236}">
                    <a16:creationId xmlns:a16="http://schemas.microsoft.com/office/drawing/2014/main" id="{D3FC570E-7418-4401-8C86-7B1EC49F1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0058" y="4725353"/>
                <a:ext cx="407987" cy="4889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文字方塊 23">
            <a:extLst>
              <a:ext uri="{FF2B5EF4-FFF2-40B4-BE49-F238E27FC236}">
                <a16:creationId xmlns:a16="http://schemas.microsoft.com/office/drawing/2014/main" id="{9F5BB2B2-3D88-4680-BDD6-68730A6316CA}"/>
              </a:ext>
            </a:extLst>
          </p:cNvPr>
          <p:cNvSpPr txBox="1"/>
          <p:nvPr/>
        </p:nvSpPr>
        <p:spPr>
          <a:xfrm rot="5400000">
            <a:off x="2878367" y="410691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2" name="直線單箭頭接點 44">
            <a:extLst>
              <a:ext uri="{FF2B5EF4-FFF2-40B4-BE49-F238E27FC236}">
                <a16:creationId xmlns:a16="http://schemas.microsoft.com/office/drawing/2014/main" id="{972461FB-7ABB-4D1A-BDA7-A9FD47950F1D}"/>
              </a:ext>
            </a:extLst>
          </p:cNvPr>
          <p:cNvCxnSpPr/>
          <p:nvPr/>
        </p:nvCxnSpPr>
        <p:spPr>
          <a:xfrm flipV="1">
            <a:off x="3345335" y="2976963"/>
            <a:ext cx="859400" cy="2999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45">
            <a:extLst>
              <a:ext uri="{FF2B5EF4-FFF2-40B4-BE49-F238E27FC236}">
                <a16:creationId xmlns:a16="http://schemas.microsoft.com/office/drawing/2014/main" id="{B693CB76-904B-478B-8428-58357DE490D4}"/>
              </a:ext>
            </a:extLst>
          </p:cNvPr>
          <p:cNvCxnSpPr>
            <a:stCxn id="76" idx="3"/>
          </p:cNvCxnSpPr>
          <p:nvPr/>
        </p:nvCxnSpPr>
        <p:spPr>
          <a:xfrm>
            <a:off x="3341628" y="3025337"/>
            <a:ext cx="865449" cy="73019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4" name="直線單箭頭接點 46">
            <a:extLst>
              <a:ext uri="{FF2B5EF4-FFF2-40B4-BE49-F238E27FC236}">
                <a16:creationId xmlns:a16="http://schemas.microsoft.com/office/drawing/2014/main" id="{89EF990F-12F7-427E-8E5A-09188AEF72F9}"/>
              </a:ext>
            </a:extLst>
          </p:cNvPr>
          <p:cNvCxnSpPr>
            <a:stCxn id="76" idx="3"/>
          </p:cNvCxnSpPr>
          <p:nvPr/>
        </p:nvCxnSpPr>
        <p:spPr>
          <a:xfrm>
            <a:off x="3341628" y="3025337"/>
            <a:ext cx="853816" cy="195820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5" name="直線單箭頭接點 47">
            <a:extLst>
              <a:ext uri="{FF2B5EF4-FFF2-40B4-BE49-F238E27FC236}">
                <a16:creationId xmlns:a16="http://schemas.microsoft.com/office/drawing/2014/main" id="{539DAB48-34F6-4ECE-9DCF-DDB6B5523BC2}"/>
              </a:ext>
            </a:extLst>
          </p:cNvPr>
          <p:cNvCxnSpPr>
            <a:stCxn id="78" idx="3"/>
          </p:cNvCxnSpPr>
          <p:nvPr/>
        </p:nvCxnSpPr>
        <p:spPr>
          <a:xfrm flipV="1">
            <a:off x="3369148" y="2976963"/>
            <a:ext cx="835587" cy="595384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直線單箭頭接點 48">
            <a:extLst>
              <a:ext uri="{FF2B5EF4-FFF2-40B4-BE49-F238E27FC236}">
                <a16:creationId xmlns:a16="http://schemas.microsoft.com/office/drawing/2014/main" id="{5AD0246D-348B-49CE-88BA-A30CB8211FC0}"/>
              </a:ext>
            </a:extLst>
          </p:cNvPr>
          <p:cNvCxnSpPr>
            <a:stCxn id="75" idx="3"/>
          </p:cNvCxnSpPr>
          <p:nvPr/>
        </p:nvCxnSpPr>
        <p:spPr>
          <a:xfrm>
            <a:off x="3335810" y="3595666"/>
            <a:ext cx="871267" cy="159867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7" name="直線單箭頭接點 49">
            <a:extLst>
              <a:ext uri="{FF2B5EF4-FFF2-40B4-BE49-F238E27FC236}">
                <a16:creationId xmlns:a16="http://schemas.microsoft.com/office/drawing/2014/main" id="{B08B25BF-3833-461C-84A0-342EBD835FA8}"/>
              </a:ext>
            </a:extLst>
          </p:cNvPr>
          <p:cNvCxnSpPr>
            <a:stCxn id="75" idx="3"/>
          </p:cNvCxnSpPr>
          <p:nvPr/>
        </p:nvCxnSpPr>
        <p:spPr>
          <a:xfrm>
            <a:off x="3335810" y="3595666"/>
            <a:ext cx="859634" cy="1387879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8" name="直線單箭頭接點 50">
            <a:extLst>
              <a:ext uri="{FF2B5EF4-FFF2-40B4-BE49-F238E27FC236}">
                <a16:creationId xmlns:a16="http://schemas.microsoft.com/office/drawing/2014/main" id="{F070F91E-C745-45C3-9BAD-97DD6AF74057}"/>
              </a:ext>
            </a:extLst>
          </p:cNvPr>
          <p:cNvCxnSpPr>
            <a:cxnSpLocks/>
          </p:cNvCxnSpPr>
          <p:nvPr/>
        </p:nvCxnSpPr>
        <p:spPr>
          <a:xfrm flipV="1">
            <a:off x="3407307" y="2976963"/>
            <a:ext cx="797428" cy="199323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9" name="直線單箭頭接點 51">
            <a:extLst>
              <a:ext uri="{FF2B5EF4-FFF2-40B4-BE49-F238E27FC236}">
                <a16:creationId xmlns:a16="http://schemas.microsoft.com/office/drawing/2014/main" id="{BE1CD05C-5EEE-4273-8FA6-E3C5AF1FEB2B}"/>
              </a:ext>
            </a:extLst>
          </p:cNvPr>
          <p:cNvCxnSpPr>
            <a:cxnSpLocks/>
          </p:cNvCxnSpPr>
          <p:nvPr/>
        </p:nvCxnSpPr>
        <p:spPr>
          <a:xfrm flipV="1">
            <a:off x="3380938" y="3755533"/>
            <a:ext cx="826139" cy="121460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0" name="直線單箭頭接點 52">
            <a:extLst>
              <a:ext uri="{FF2B5EF4-FFF2-40B4-BE49-F238E27FC236}">
                <a16:creationId xmlns:a16="http://schemas.microsoft.com/office/drawing/2014/main" id="{18B3B5FC-30D1-4F2A-8A9D-1B44204DD38E}"/>
              </a:ext>
            </a:extLst>
          </p:cNvPr>
          <p:cNvCxnSpPr>
            <a:cxnSpLocks/>
          </p:cNvCxnSpPr>
          <p:nvPr/>
        </p:nvCxnSpPr>
        <p:spPr>
          <a:xfrm>
            <a:off x="3380938" y="4970139"/>
            <a:ext cx="814506" cy="1340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1" name="直線單箭頭接點 10">
            <a:extLst>
              <a:ext uri="{FF2B5EF4-FFF2-40B4-BE49-F238E27FC236}">
                <a16:creationId xmlns:a16="http://schemas.microsoft.com/office/drawing/2014/main" id="{35C8C72D-B4D5-45AB-94A4-39023A9FA7A0}"/>
              </a:ext>
            </a:extLst>
          </p:cNvPr>
          <p:cNvCxnSpPr/>
          <p:nvPr/>
        </p:nvCxnSpPr>
        <p:spPr>
          <a:xfrm>
            <a:off x="8036796" y="3727302"/>
            <a:ext cx="1018599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直線單箭頭接點 11">
            <a:extLst>
              <a:ext uri="{FF2B5EF4-FFF2-40B4-BE49-F238E27FC236}">
                <a16:creationId xmlns:a16="http://schemas.microsoft.com/office/drawing/2014/main" id="{A26A2BCB-0C85-423A-9E4A-6FF03A3E4405}"/>
              </a:ext>
            </a:extLst>
          </p:cNvPr>
          <p:cNvCxnSpPr/>
          <p:nvPr/>
        </p:nvCxnSpPr>
        <p:spPr>
          <a:xfrm>
            <a:off x="8146112" y="4973192"/>
            <a:ext cx="905748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3" name="直線單箭頭接點 12">
            <a:extLst>
              <a:ext uri="{FF2B5EF4-FFF2-40B4-BE49-F238E27FC236}">
                <a16:creationId xmlns:a16="http://schemas.microsoft.com/office/drawing/2014/main" id="{E71BDCE7-2AE5-4FFA-A9FC-21E3F4090050}"/>
              </a:ext>
            </a:extLst>
          </p:cNvPr>
          <p:cNvCxnSpPr/>
          <p:nvPr/>
        </p:nvCxnSpPr>
        <p:spPr>
          <a:xfrm>
            <a:off x="8012912" y="2948499"/>
            <a:ext cx="105037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4" name="文字方塊 7">
            <a:extLst>
              <a:ext uri="{FF2B5EF4-FFF2-40B4-BE49-F238E27FC236}">
                <a16:creationId xmlns:a16="http://schemas.microsoft.com/office/drawing/2014/main" id="{A267A501-5C5D-444D-BF13-091A127413E6}"/>
              </a:ext>
            </a:extLst>
          </p:cNvPr>
          <p:cNvSpPr txBox="1"/>
          <p:nvPr/>
        </p:nvSpPr>
        <p:spPr>
          <a:xfrm>
            <a:off x="8741078" y="222473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</a:t>
            </a:r>
          </a:p>
        </p:txBody>
      </p:sp>
      <p:sp>
        <p:nvSpPr>
          <p:cNvPr id="95" name="文字方塊 53">
            <a:extLst>
              <a:ext uri="{FF2B5EF4-FFF2-40B4-BE49-F238E27FC236}">
                <a16:creationId xmlns:a16="http://schemas.microsoft.com/office/drawing/2014/main" id="{062DAA8B-524F-4901-8FBB-44148FC6356D}"/>
              </a:ext>
            </a:extLst>
          </p:cNvPr>
          <p:cNvSpPr txBox="1"/>
          <p:nvPr/>
        </p:nvSpPr>
        <p:spPr>
          <a:xfrm rot="5400000">
            <a:off x="9005474" y="412746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6" name="文字方塊 54">
            <a:extLst>
              <a:ext uri="{FF2B5EF4-FFF2-40B4-BE49-F238E27FC236}">
                <a16:creationId xmlns:a16="http://schemas.microsoft.com/office/drawing/2014/main" id="{60FAD338-3F7A-4577-9B7B-DE1464495532}"/>
              </a:ext>
            </a:extLst>
          </p:cNvPr>
          <p:cNvSpPr txBox="1"/>
          <p:nvPr/>
        </p:nvSpPr>
        <p:spPr>
          <a:xfrm>
            <a:off x="9074567" y="2608639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7" name="文字方塊 55">
            <a:extLst>
              <a:ext uri="{FF2B5EF4-FFF2-40B4-BE49-F238E27FC236}">
                <a16:creationId xmlns:a16="http://schemas.microsoft.com/office/drawing/2014/main" id="{1995A8D9-336A-49A5-A675-48AB22B2606C}"/>
              </a:ext>
            </a:extLst>
          </p:cNvPr>
          <p:cNvSpPr txBox="1"/>
          <p:nvPr/>
        </p:nvSpPr>
        <p:spPr>
          <a:xfrm>
            <a:off x="9063284" y="3406859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8" name="文字方塊 56">
            <a:extLst>
              <a:ext uri="{FF2B5EF4-FFF2-40B4-BE49-F238E27FC236}">
                <a16:creationId xmlns:a16="http://schemas.microsoft.com/office/drawing/2014/main" id="{18A6E046-35BE-4BED-B1F6-6CED157CA951}"/>
              </a:ext>
            </a:extLst>
          </p:cNvPr>
          <p:cNvSpPr txBox="1"/>
          <p:nvPr/>
        </p:nvSpPr>
        <p:spPr>
          <a:xfrm>
            <a:off x="9063284" y="467309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2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K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9" name="文字方塊 59">
            <a:extLst>
              <a:ext uri="{FF2B5EF4-FFF2-40B4-BE49-F238E27FC236}">
                <a16:creationId xmlns:a16="http://schemas.microsoft.com/office/drawing/2014/main" id="{7AC2479F-1506-4284-BABA-CD373369E0D1}"/>
              </a:ext>
            </a:extLst>
          </p:cNvPr>
          <p:cNvSpPr txBox="1"/>
          <p:nvPr/>
        </p:nvSpPr>
        <p:spPr>
          <a:xfrm>
            <a:off x="2723810" y="5283488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 Layer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0" name="文字方塊 63">
            <a:extLst>
              <a:ext uri="{FF2B5EF4-FFF2-40B4-BE49-F238E27FC236}">
                <a16:creationId xmlns:a16="http://schemas.microsoft.com/office/drawing/2014/main" id="{C4C9DA48-E7E7-429E-84B6-CDF7DCCFDCB4}"/>
              </a:ext>
            </a:extLst>
          </p:cNvPr>
          <p:cNvSpPr txBox="1"/>
          <p:nvPr/>
        </p:nvSpPr>
        <p:spPr>
          <a:xfrm>
            <a:off x="7440230" y="5278509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 Layer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1" name="文字方塊 64">
            <a:extLst>
              <a:ext uri="{FF2B5EF4-FFF2-40B4-BE49-F238E27FC236}">
                <a16:creationId xmlns:a16="http://schemas.microsoft.com/office/drawing/2014/main" id="{2AAAB6E4-EFF1-42E9-8957-0DA7BF227B0F}"/>
              </a:ext>
            </a:extLst>
          </p:cNvPr>
          <p:cNvSpPr txBox="1"/>
          <p:nvPr/>
        </p:nvSpPr>
        <p:spPr>
          <a:xfrm>
            <a:off x="4486976" y="5626089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Hidden Layers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2" name="右大括弧 65">
            <a:extLst>
              <a:ext uri="{FF2B5EF4-FFF2-40B4-BE49-F238E27FC236}">
                <a16:creationId xmlns:a16="http://schemas.microsoft.com/office/drawing/2014/main" id="{1B1DCDF9-3F5F-42B6-8C8D-E35F8AF7CDDF}"/>
              </a:ext>
            </a:extLst>
          </p:cNvPr>
          <p:cNvSpPr/>
          <p:nvPr/>
        </p:nvSpPr>
        <p:spPr>
          <a:xfrm rot="5400000">
            <a:off x="5447896" y="3978817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8C06DF4-F98C-4ABD-B9DB-7B10B4104887}"/>
              </a:ext>
            </a:extLst>
          </p:cNvPr>
          <p:cNvSpPr/>
          <p:nvPr/>
        </p:nvSpPr>
        <p:spPr>
          <a:xfrm>
            <a:off x="7688596" y="2670776"/>
            <a:ext cx="666180" cy="2660799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4" name="文字方塊 138">
            <a:extLst>
              <a:ext uri="{FF2B5EF4-FFF2-40B4-BE49-F238E27FC236}">
                <a16:creationId xmlns:a16="http://schemas.microsoft.com/office/drawing/2014/main" id="{853DB8AE-3BDD-4554-8F2D-EB2937E0A0A9}"/>
              </a:ext>
            </a:extLst>
          </p:cNvPr>
          <p:cNvSpPr txBox="1"/>
          <p:nvPr/>
        </p:nvSpPr>
        <p:spPr>
          <a:xfrm rot="5400000">
            <a:off x="7273422" y="3846095"/>
            <a:ext cx="1510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Softmax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5" name="文字方塊 136">
            <a:extLst>
              <a:ext uri="{FF2B5EF4-FFF2-40B4-BE49-F238E27FC236}">
                <a16:creationId xmlns:a16="http://schemas.microsoft.com/office/drawing/2014/main" id="{3E92EFA0-EB2D-4807-A77F-99C450D3EAFD}"/>
              </a:ext>
            </a:extLst>
          </p:cNvPr>
          <p:cNvSpPr txBox="1"/>
          <p:nvPr/>
        </p:nvSpPr>
        <p:spPr>
          <a:xfrm>
            <a:off x="8546095" y="5354750"/>
            <a:ext cx="1765609" cy="830997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 Multi-class Classifier 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6" name="圖片 4">
            <a:extLst>
              <a:ext uri="{FF2B5EF4-FFF2-40B4-BE49-F238E27FC236}">
                <a16:creationId xmlns:a16="http://schemas.microsoft.com/office/drawing/2014/main" id="{32A604C3-023B-486B-9338-B90AF79220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1616" y="3571459"/>
            <a:ext cx="1209947" cy="1202240"/>
          </a:xfrm>
          <a:prstGeom prst="rect">
            <a:avLst/>
          </a:prstGeom>
        </p:spPr>
      </p:pic>
      <p:sp>
        <p:nvSpPr>
          <p:cNvPr id="107" name="文字方塊 27">
            <a:extLst>
              <a:ext uri="{FF2B5EF4-FFF2-40B4-BE49-F238E27FC236}">
                <a16:creationId xmlns:a16="http://schemas.microsoft.com/office/drawing/2014/main" id="{6C16DA32-E12E-49F1-804D-3FCF7CAC9B40}"/>
              </a:ext>
            </a:extLst>
          </p:cNvPr>
          <p:cNvSpPr txBox="1"/>
          <p:nvPr/>
        </p:nvSpPr>
        <p:spPr>
          <a:xfrm>
            <a:off x="9128492" y="2715528"/>
            <a:ext cx="861633" cy="46166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is 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8" name="文字方塊 27">
            <a:extLst>
              <a:ext uri="{FF2B5EF4-FFF2-40B4-BE49-F238E27FC236}">
                <a16:creationId xmlns:a16="http://schemas.microsoft.com/office/drawing/2014/main" id="{81D25FE4-52A2-4F98-A70C-727CF9EAFD4B}"/>
              </a:ext>
            </a:extLst>
          </p:cNvPr>
          <p:cNvSpPr txBox="1"/>
          <p:nvPr/>
        </p:nvSpPr>
        <p:spPr>
          <a:xfrm>
            <a:off x="9118468" y="3478219"/>
            <a:ext cx="861633" cy="46166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is 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9" name="文字方塊 27">
            <a:extLst>
              <a:ext uri="{FF2B5EF4-FFF2-40B4-BE49-F238E27FC236}">
                <a16:creationId xmlns:a16="http://schemas.microsoft.com/office/drawing/2014/main" id="{E7B235DE-38C5-44BF-A6ED-B66ECBAF2859}"/>
              </a:ext>
            </a:extLst>
          </p:cNvPr>
          <p:cNvSpPr txBox="1"/>
          <p:nvPr/>
        </p:nvSpPr>
        <p:spPr>
          <a:xfrm>
            <a:off x="9118468" y="4723866"/>
            <a:ext cx="861633" cy="46166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is 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8984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10.4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深度神经网络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神经网络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Neural Networks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9CDE5A-761B-4CA1-9A2A-5211DB0D1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804" y="5673179"/>
            <a:ext cx="1907704" cy="460369"/>
          </a:xfrm>
          <a:prstGeom prst="rect">
            <a:avLst/>
          </a:prstGeom>
        </p:spPr>
      </p:pic>
      <p:sp>
        <p:nvSpPr>
          <p:cNvPr id="19" name="思想气泡: 云 18">
            <a:extLst>
              <a:ext uri="{FF2B5EF4-FFF2-40B4-BE49-F238E27FC236}">
                <a16:creationId xmlns:a16="http://schemas.microsoft.com/office/drawing/2014/main" id="{F57778EA-EC8D-442F-9E0F-B919788EEFCD}"/>
              </a:ext>
            </a:extLst>
          </p:cNvPr>
          <p:cNvSpPr/>
          <p:nvPr/>
        </p:nvSpPr>
        <p:spPr>
          <a:xfrm>
            <a:off x="6895708" y="5130140"/>
            <a:ext cx="1080120" cy="792088"/>
          </a:xfrm>
          <a:prstGeom prst="cloudCallou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graphicFrame>
        <p:nvGraphicFramePr>
          <p:cNvPr id="20" name="对象 5">
            <a:extLst>
              <a:ext uri="{FF2B5EF4-FFF2-40B4-BE49-F238E27FC236}">
                <a16:creationId xmlns:a16="http://schemas.microsoft.com/office/drawing/2014/main" id="{00DCCD4C-642F-4608-B329-1FCD36E0F0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11683" y="1890078"/>
          <a:ext cx="338455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4" name="BMP 图像" r:id="rId5" imgW="0" imgH="0" progId="Paint.Picture">
                  <p:embed/>
                </p:oleObj>
              </mc:Choice>
              <mc:Fallback>
                <p:oleObj name="BMP 图像" r:id="rId5" imgW="0" imgH="0" progId="Paint.Picture">
                  <p:embed/>
                  <p:pic>
                    <p:nvPicPr>
                      <p:cNvPr id="20" name="对象 5">
                        <a:extLst>
                          <a:ext uri="{FF2B5EF4-FFF2-40B4-BE49-F238E27FC236}">
                            <a16:creationId xmlns:a16="http://schemas.microsoft.com/office/drawing/2014/main" id="{00DCCD4C-642F-4608-B329-1FCD36E0F0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1683" y="1890078"/>
                        <a:ext cx="3384550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图片 20">
            <a:extLst>
              <a:ext uri="{FF2B5EF4-FFF2-40B4-BE49-F238E27FC236}">
                <a16:creationId xmlns:a16="http://schemas.microsoft.com/office/drawing/2014/main" id="{B081D1E7-FEFE-4186-8F37-0928368AF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5020" y="1890078"/>
            <a:ext cx="8880600" cy="1600200"/>
          </a:xfrm>
          <a:prstGeom prst="rect">
            <a:avLst/>
          </a:prstGeom>
        </p:spPr>
      </p:pic>
      <p:grpSp>
        <p:nvGrpSpPr>
          <p:cNvPr id="22" name="群組 77">
            <a:extLst>
              <a:ext uri="{FF2B5EF4-FFF2-40B4-BE49-F238E27FC236}">
                <a16:creationId xmlns:a16="http://schemas.microsoft.com/office/drawing/2014/main" id="{7F541FAF-2FEA-48F6-9265-326C9F518528}"/>
              </a:ext>
            </a:extLst>
          </p:cNvPr>
          <p:cNvGrpSpPr/>
          <p:nvPr/>
        </p:nvGrpSpPr>
        <p:grpSpPr>
          <a:xfrm>
            <a:off x="3935197" y="2224739"/>
            <a:ext cx="1134648" cy="3130011"/>
            <a:chOff x="2332137" y="1770729"/>
            <a:chExt cx="1134648" cy="3130011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9E539A8-D5FD-4832-BBFA-6591F571E683}"/>
                </a:ext>
              </a:extLst>
            </p:cNvPr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4" name="文字方塊 3">
              <a:extLst>
                <a:ext uri="{FF2B5EF4-FFF2-40B4-BE49-F238E27FC236}">
                  <a16:creationId xmlns:a16="http://schemas.microsoft.com/office/drawing/2014/main" id="{A454256D-C804-4C04-9028-C960CCBEAFE5}"/>
                </a:ext>
              </a:extLst>
            </p:cNvPr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1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6" name="橢圓 17">
              <a:extLst>
                <a:ext uri="{FF2B5EF4-FFF2-40B4-BE49-F238E27FC236}">
                  <a16:creationId xmlns:a16="http://schemas.microsoft.com/office/drawing/2014/main" id="{734A4C3A-EF50-40D0-ACF7-69E6E98E193A}"/>
                </a:ext>
              </a:extLst>
            </p:cNvPr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橢圓 18">
              <a:extLst>
                <a:ext uri="{FF2B5EF4-FFF2-40B4-BE49-F238E27FC236}">
                  <a16:creationId xmlns:a16="http://schemas.microsoft.com/office/drawing/2014/main" id="{B1CB6A70-FE4F-4784-A6EE-912B48F382AE}"/>
                </a:ext>
              </a:extLst>
            </p:cNvPr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8" name="橢圓 19">
              <a:extLst>
                <a:ext uri="{FF2B5EF4-FFF2-40B4-BE49-F238E27FC236}">
                  <a16:creationId xmlns:a16="http://schemas.microsoft.com/office/drawing/2014/main" id="{1F68F9D9-77F5-40D1-8607-7B225C94D305}"/>
                </a:ext>
              </a:extLst>
            </p:cNvPr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9" name="文字方塊 20">
              <a:extLst>
                <a:ext uri="{FF2B5EF4-FFF2-40B4-BE49-F238E27FC236}">
                  <a16:creationId xmlns:a16="http://schemas.microsoft.com/office/drawing/2014/main" id="{D187A5F7-25CA-4848-9ADF-40FE8C6BB28B}"/>
                </a:ext>
              </a:extLst>
            </p:cNvPr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0" name="群組 78">
            <a:extLst>
              <a:ext uri="{FF2B5EF4-FFF2-40B4-BE49-F238E27FC236}">
                <a16:creationId xmlns:a16="http://schemas.microsoft.com/office/drawing/2014/main" id="{2421D300-E5E3-4300-97BE-4EA280AD12CD}"/>
              </a:ext>
            </a:extLst>
          </p:cNvPr>
          <p:cNvGrpSpPr/>
          <p:nvPr/>
        </p:nvGrpSpPr>
        <p:grpSpPr>
          <a:xfrm>
            <a:off x="5260095" y="2224739"/>
            <a:ext cx="1134648" cy="3113664"/>
            <a:chOff x="3657035" y="1770729"/>
            <a:chExt cx="1134648" cy="311366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E1BD1EB-D5E2-42F9-8E66-B53B497F472C}"/>
                </a:ext>
              </a:extLst>
            </p:cNvPr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2" name="文字方塊 4">
              <a:extLst>
                <a:ext uri="{FF2B5EF4-FFF2-40B4-BE49-F238E27FC236}">
                  <a16:creationId xmlns:a16="http://schemas.microsoft.com/office/drawing/2014/main" id="{ACB344F8-D79E-4CDF-952A-EE4CDF2C3E29}"/>
                </a:ext>
              </a:extLst>
            </p:cNvPr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2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3" name="橢圓 24">
              <a:extLst>
                <a:ext uri="{FF2B5EF4-FFF2-40B4-BE49-F238E27FC236}">
                  <a16:creationId xmlns:a16="http://schemas.microsoft.com/office/drawing/2014/main" id="{9DB8D527-0E50-4208-B423-E652637C145A}"/>
                </a:ext>
              </a:extLst>
            </p:cNvPr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" name="橢圓 25">
              <a:extLst>
                <a:ext uri="{FF2B5EF4-FFF2-40B4-BE49-F238E27FC236}">
                  <a16:creationId xmlns:a16="http://schemas.microsoft.com/office/drawing/2014/main" id="{4C3EF163-99BC-4ADC-A432-D930CD8D44CC}"/>
                </a:ext>
              </a:extLst>
            </p:cNvPr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5" name="橢圓 26">
              <a:extLst>
                <a:ext uri="{FF2B5EF4-FFF2-40B4-BE49-F238E27FC236}">
                  <a16:creationId xmlns:a16="http://schemas.microsoft.com/office/drawing/2014/main" id="{FB18C49B-779C-4152-9D2D-306BF3C8AA86}"/>
                </a:ext>
              </a:extLst>
            </p:cNvPr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6" name="文字方塊 27">
              <a:extLst>
                <a:ext uri="{FF2B5EF4-FFF2-40B4-BE49-F238E27FC236}">
                  <a16:creationId xmlns:a16="http://schemas.microsoft.com/office/drawing/2014/main" id="{14853868-84D5-4E8E-8FAF-62DC3CA5E844}"/>
                </a:ext>
              </a:extLst>
            </p:cNvPr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7" name="群組 79">
            <a:extLst>
              <a:ext uri="{FF2B5EF4-FFF2-40B4-BE49-F238E27FC236}">
                <a16:creationId xmlns:a16="http://schemas.microsoft.com/office/drawing/2014/main" id="{DABA57AF-3C32-4CA0-9F33-5797481B603B}"/>
              </a:ext>
            </a:extLst>
          </p:cNvPr>
          <p:cNvGrpSpPr/>
          <p:nvPr/>
        </p:nvGrpSpPr>
        <p:grpSpPr>
          <a:xfrm>
            <a:off x="7471441" y="2224739"/>
            <a:ext cx="1134648" cy="3130011"/>
            <a:chOff x="5868381" y="1770729"/>
            <a:chExt cx="1134648" cy="3130011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EE2F06E3-39B2-440F-A873-57A377E4BA24}"/>
                </a:ext>
              </a:extLst>
            </p:cNvPr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文字方塊 5">
              <a:extLst>
                <a:ext uri="{FF2B5EF4-FFF2-40B4-BE49-F238E27FC236}">
                  <a16:creationId xmlns:a16="http://schemas.microsoft.com/office/drawing/2014/main" id="{F3D202C5-5660-4483-B1AD-54C4B36E7E10}"/>
                </a:ext>
              </a:extLst>
            </p:cNvPr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L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1" name="橢圓 28">
              <a:extLst>
                <a:ext uri="{FF2B5EF4-FFF2-40B4-BE49-F238E27FC236}">
                  <a16:creationId xmlns:a16="http://schemas.microsoft.com/office/drawing/2014/main" id="{583B34FD-5BC7-4C70-A54C-0D543519DD48}"/>
                </a:ext>
              </a:extLst>
            </p:cNvPr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橢圓 29">
              <a:extLst>
                <a:ext uri="{FF2B5EF4-FFF2-40B4-BE49-F238E27FC236}">
                  <a16:creationId xmlns:a16="http://schemas.microsoft.com/office/drawing/2014/main" id="{4B8A7690-2AF0-4E9E-8E21-785775B56FA3}"/>
                </a:ext>
              </a:extLst>
            </p:cNvPr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橢圓 30">
              <a:extLst>
                <a:ext uri="{FF2B5EF4-FFF2-40B4-BE49-F238E27FC236}">
                  <a16:creationId xmlns:a16="http://schemas.microsoft.com/office/drawing/2014/main" id="{EE323FA2-3291-4AD8-B9BF-53FF8521C8C6}"/>
                </a:ext>
              </a:extLst>
            </p:cNvPr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文字方塊 31">
              <a:extLst>
                <a:ext uri="{FF2B5EF4-FFF2-40B4-BE49-F238E27FC236}">
                  <a16:creationId xmlns:a16="http://schemas.microsoft.com/office/drawing/2014/main" id="{47A9F37C-C265-4B71-BD02-15BAAF7D7E4A}"/>
                </a:ext>
              </a:extLst>
            </p:cNvPr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45" name="文字方塊 32">
            <a:extLst>
              <a:ext uri="{FF2B5EF4-FFF2-40B4-BE49-F238E27FC236}">
                <a16:creationId xmlns:a16="http://schemas.microsoft.com/office/drawing/2014/main" id="{77E2D1E3-CA7C-460E-A1DA-38E1BCC70F8E}"/>
              </a:ext>
            </a:extLst>
          </p:cNvPr>
          <p:cNvSpPr txBox="1"/>
          <p:nvPr/>
        </p:nvSpPr>
        <p:spPr>
          <a:xfrm>
            <a:off x="6203183" y="264587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文字方塊 33">
            <a:extLst>
              <a:ext uri="{FF2B5EF4-FFF2-40B4-BE49-F238E27FC236}">
                <a16:creationId xmlns:a16="http://schemas.microsoft.com/office/drawing/2014/main" id="{2D2E0358-7663-4F46-B1E7-9C961AB9CF2E}"/>
              </a:ext>
            </a:extLst>
          </p:cNvPr>
          <p:cNvSpPr txBox="1"/>
          <p:nvPr/>
        </p:nvSpPr>
        <p:spPr>
          <a:xfrm>
            <a:off x="6210132" y="340685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文字方塊 34">
            <a:extLst>
              <a:ext uri="{FF2B5EF4-FFF2-40B4-BE49-F238E27FC236}">
                <a16:creationId xmlns:a16="http://schemas.microsoft.com/office/drawing/2014/main" id="{97CFDFF1-7E00-4670-97E4-63B8432C01F1}"/>
              </a:ext>
            </a:extLst>
          </p:cNvPr>
          <p:cNvSpPr txBox="1"/>
          <p:nvPr/>
        </p:nvSpPr>
        <p:spPr>
          <a:xfrm>
            <a:off x="6239148" y="462219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文字方塊 32">
            <a:extLst>
              <a:ext uri="{FF2B5EF4-FFF2-40B4-BE49-F238E27FC236}">
                <a16:creationId xmlns:a16="http://schemas.microsoft.com/office/drawing/2014/main" id="{DFF56A40-06DF-48BD-BD68-ADFB4DA3BC8E}"/>
              </a:ext>
            </a:extLst>
          </p:cNvPr>
          <p:cNvSpPr txBox="1"/>
          <p:nvPr/>
        </p:nvSpPr>
        <p:spPr>
          <a:xfrm>
            <a:off x="6203183" y="264587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文字方塊 33">
            <a:extLst>
              <a:ext uri="{FF2B5EF4-FFF2-40B4-BE49-F238E27FC236}">
                <a16:creationId xmlns:a16="http://schemas.microsoft.com/office/drawing/2014/main" id="{D60D3760-CBCF-48B9-B054-9111CC9CB634}"/>
              </a:ext>
            </a:extLst>
          </p:cNvPr>
          <p:cNvSpPr txBox="1"/>
          <p:nvPr/>
        </p:nvSpPr>
        <p:spPr>
          <a:xfrm>
            <a:off x="6210132" y="340685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文字方塊 34">
            <a:extLst>
              <a:ext uri="{FF2B5EF4-FFF2-40B4-BE49-F238E27FC236}">
                <a16:creationId xmlns:a16="http://schemas.microsoft.com/office/drawing/2014/main" id="{12F08DD9-A9EC-45E4-A49C-2BFEAB47A180}"/>
              </a:ext>
            </a:extLst>
          </p:cNvPr>
          <p:cNvSpPr txBox="1"/>
          <p:nvPr/>
        </p:nvSpPr>
        <p:spPr>
          <a:xfrm>
            <a:off x="6239148" y="462219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53" name="群組 81">
            <a:extLst>
              <a:ext uri="{FF2B5EF4-FFF2-40B4-BE49-F238E27FC236}">
                <a16:creationId xmlns:a16="http://schemas.microsoft.com/office/drawing/2014/main" id="{45447A26-397B-4D0F-987A-FFABE41FDB89}"/>
              </a:ext>
            </a:extLst>
          </p:cNvPr>
          <p:cNvGrpSpPr/>
          <p:nvPr/>
        </p:nvGrpSpPr>
        <p:grpSpPr>
          <a:xfrm>
            <a:off x="6915002" y="2977484"/>
            <a:ext cx="753037" cy="2013721"/>
            <a:chOff x="5357094" y="2515814"/>
            <a:chExt cx="753037" cy="2013721"/>
          </a:xfrm>
        </p:grpSpPr>
        <p:cxnSp>
          <p:nvCxnSpPr>
            <p:cNvPr id="54" name="直線單箭頭接點 66">
              <a:extLst>
                <a:ext uri="{FF2B5EF4-FFF2-40B4-BE49-F238E27FC236}">
                  <a16:creationId xmlns:a16="http://schemas.microsoft.com/office/drawing/2014/main" id="{5A74E15F-3FBE-4AF9-A802-7A7D2F4517A2}"/>
                </a:ext>
              </a:extLst>
            </p:cNvPr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直線單箭頭接點 69">
              <a:extLst>
                <a:ext uri="{FF2B5EF4-FFF2-40B4-BE49-F238E27FC236}">
                  <a16:creationId xmlns:a16="http://schemas.microsoft.com/office/drawing/2014/main" id="{4B982AAC-5155-428C-A5C9-A1C53F3E9704}"/>
                </a:ext>
              </a:extLst>
            </p:cNvPr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6" name="直線單箭頭接點 70">
              <a:extLst>
                <a:ext uri="{FF2B5EF4-FFF2-40B4-BE49-F238E27FC236}">
                  <a16:creationId xmlns:a16="http://schemas.microsoft.com/office/drawing/2014/main" id="{62D4A3CF-6EB6-442F-8715-E55FF15CEAFC}"/>
                </a:ext>
              </a:extLst>
            </p:cNvPr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7" name="直線單箭頭接點 71">
              <a:extLst>
                <a:ext uri="{FF2B5EF4-FFF2-40B4-BE49-F238E27FC236}">
                  <a16:creationId xmlns:a16="http://schemas.microsoft.com/office/drawing/2014/main" id="{A719459C-BB78-4CC3-A36A-59FECD783C5A}"/>
                </a:ext>
              </a:extLst>
            </p:cNvPr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8" name="直線單箭頭接點 72">
              <a:extLst>
                <a:ext uri="{FF2B5EF4-FFF2-40B4-BE49-F238E27FC236}">
                  <a16:creationId xmlns:a16="http://schemas.microsoft.com/office/drawing/2014/main" id="{18AB49D7-6D7D-48BF-AE4F-E99D9E08E243}"/>
                </a:ext>
              </a:extLst>
            </p:cNvPr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直線單箭頭接點 73">
              <a:extLst>
                <a:ext uri="{FF2B5EF4-FFF2-40B4-BE49-F238E27FC236}">
                  <a16:creationId xmlns:a16="http://schemas.microsoft.com/office/drawing/2014/main" id="{C72C3E94-1EB6-4A31-B26A-DFDDC6BB7E6D}"/>
                </a:ext>
              </a:extLst>
            </p:cNvPr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0" name="直線單箭頭接點 74">
              <a:extLst>
                <a:ext uri="{FF2B5EF4-FFF2-40B4-BE49-F238E27FC236}">
                  <a16:creationId xmlns:a16="http://schemas.microsoft.com/office/drawing/2014/main" id="{E7E69B42-BD63-4624-AACC-29C960BCD690}"/>
                </a:ext>
              </a:extLst>
            </p:cNvPr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直線單箭頭接點 75">
              <a:extLst>
                <a:ext uri="{FF2B5EF4-FFF2-40B4-BE49-F238E27FC236}">
                  <a16:creationId xmlns:a16="http://schemas.microsoft.com/office/drawing/2014/main" id="{5A3855BB-F2DB-42F1-872F-B6D0F10B8229}"/>
                </a:ext>
              </a:extLst>
            </p:cNvPr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直線單箭頭接點 76">
              <a:extLst>
                <a:ext uri="{FF2B5EF4-FFF2-40B4-BE49-F238E27FC236}">
                  <a16:creationId xmlns:a16="http://schemas.microsoft.com/office/drawing/2014/main" id="{D64B9FE9-2873-4B7F-9E88-3BC4FAF175F0}"/>
                </a:ext>
              </a:extLst>
            </p:cNvPr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3" name="群組 80">
            <a:extLst>
              <a:ext uri="{FF2B5EF4-FFF2-40B4-BE49-F238E27FC236}">
                <a16:creationId xmlns:a16="http://schemas.microsoft.com/office/drawing/2014/main" id="{94783937-C99B-478F-832F-DF1591F3E7A5}"/>
              </a:ext>
            </a:extLst>
          </p:cNvPr>
          <p:cNvGrpSpPr/>
          <p:nvPr/>
        </p:nvGrpSpPr>
        <p:grpSpPr>
          <a:xfrm>
            <a:off x="4769602" y="2962215"/>
            <a:ext cx="753037" cy="2028469"/>
            <a:chOff x="3166542" y="2508205"/>
            <a:chExt cx="753037" cy="2028469"/>
          </a:xfrm>
        </p:grpSpPr>
        <p:cxnSp>
          <p:nvCxnSpPr>
            <p:cNvPr id="64" name="直線單箭頭接點 35">
              <a:extLst>
                <a:ext uri="{FF2B5EF4-FFF2-40B4-BE49-F238E27FC236}">
                  <a16:creationId xmlns:a16="http://schemas.microsoft.com/office/drawing/2014/main" id="{BA22CFD6-B899-4C5A-A66A-3069C59C8B84}"/>
                </a:ext>
              </a:extLst>
            </p:cNvPr>
            <p:cNvCxnSpPr/>
            <p:nvPr/>
          </p:nvCxnSpPr>
          <p:spPr>
            <a:xfrm>
              <a:off x="3175833" y="2508205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5" name="直線單箭頭接點 36">
              <a:extLst>
                <a:ext uri="{FF2B5EF4-FFF2-40B4-BE49-F238E27FC236}">
                  <a16:creationId xmlns:a16="http://schemas.microsoft.com/office/drawing/2014/main" id="{7013311D-2D71-4CC3-92DE-188BCE3FBB66}"/>
                </a:ext>
              </a:extLst>
            </p:cNvPr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6" name="直線單箭頭接點 37">
              <a:extLst>
                <a:ext uri="{FF2B5EF4-FFF2-40B4-BE49-F238E27FC236}">
                  <a16:creationId xmlns:a16="http://schemas.microsoft.com/office/drawing/2014/main" id="{95B4EBF1-4453-49D5-8AD4-5BBBA6D3F386}"/>
                </a:ext>
              </a:extLst>
            </p:cNvPr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7" name="直線單箭頭接點 38">
              <a:extLst>
                <a:ext uri="{FF2B5EF4-FFF2-40B4-BE49-F238E27FC236}">
                  <a16:creationId xmlns:a16="http://schemas.microsoft.com/office/drawing/2014/main" id="{D371B135-608A-4E3D-82A4-368C50786071}"/>
                </a:ext>
              </a:extLst>
            </p:cNvPr>
            <p:cNvCxnSpPr/>
            <p:nvPr/>
          </p:nvCxnSpPr>
          <p:spPr>
            <a:xfrm flipV="1">
              <a:off x="3178175" y="2508205"/>
              <a:ext cx="739062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直線單箭頭接點 39">
              <a:extLst>
                <a:ext uri="{FF2B5EF4-FFF2-40B4-BE49-F238E27FC236}">
                  <a16:creationId xmlns:a16="http://schemas.microsoft.com/office/drawing/2014/main" id="{7AAB8A26-1D65-4404-BC1E-C043C30A842D}"/>
                </a:ext>
              </a:extLst>
            </p:cNvPr>
            <p:cNvCxnSpPr/>
            <p:nvPr/>
          </p:nvCxnSpPr>
          <p:spPr>
            <a:xfrm>
              <a:off x="3175833" y="2508205"/>
              <a:ext cx="743746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9" name="直線單箭頭接點 40">
              <a:extLst>
                <a:ext uri="{FF2B5EF4-FFF2-40B4-BE49-F238E27FC236}">
                  <a16:creationId xmlns:a16="http://schemas.microsoft.com/office/drawing/2014/main" id="{4EE7FEAA-DE12-48D5-8093-7DB8AC9BB11E}"/>
                </a:ext>
              </a:extLst>
            </p:cNvPr>
            <p:cNvCxnSpPr/>
            <p:nvPr/>
          </p:nvCxnSpPr>
          <p:spPr>
            <a:xfrm>
              <a:off x="3175833" y="2508205"/>
              <a:ext cx="732113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0" name="直線單箭頭接點 41">
              <a:extLst>
                <a:ext uri="{FF2B5EF4-FFF2-40B4-BE49-F238E27FC236}">
                  <a16:creationId xmlns:a16="http://schemas.microsoft.com/office/drawing/2014/main" id="{A35D8A25-A03D-4A1A-B407-3114CEAA1958}"/>
                </a:ext>
              </a:extLst>
            </p:cNvPr>
            <p:cNvCxnSpPr/>
            <p:nvPr/>
          </p:nvCxnSpPr>
          <p:spPr>
            <a:xfrm>
              <a:off x="3178175" y="3286775"/>
              <a:ext cx="729771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" name="直線單箭頭接點 42">
              <a:extLst>
                <a:ext uri="{FF2B5EF4-FFF2-40B4-BE49-F238E27FC236}">
                  <a16:creationId xmlns:a16="http://schemas.microsoft.com/office/drawing/2014/main" id="{98C8D3FE-E7B1-4B35-8217-1EF4CF66B273}"/>
                </a:ext>
              </a:extLst>
            </p:cNvPr>
            <p:cNvCxnSpPr/>
            <p:nvPr/>
          </p:nvCxnSpPr>
          <p:spPr>
            <a:xfrm flipV="1">
              <a:off x="3166542" y="2508205"/>
              <a:ext cx="750695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2" name="直線單箭頭接點 43">
              <a:extLst>
                <a:ext uri="{FF2B5EF4-FFF2-40B4-BE49-F238E27FC236}">
                  <a16:creationId xmlns:a16="http://schemas.microsoft.com/office/drawing/2014/main" id="{A0F40B5A-8ADF-44B6-800D-7E775D8BFA5B}"/>
                </a:ext>
              </a:extLst>
            </p:cNvPr>
            <p:cNvCxnSpPr/>
            <p:nvPr/>
          </p:nvCxnSpPr>
          <p:spPr>
            <a:xfrm flipV="1">
              <a:off x="3166542" y="3286775"/>
              <a:ext cx="753037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73" name="矩形 72">
            <a:extLst>
              <a:ext uri="{FF2B5EF4-FFF2-40B4-BE49-F238E27FC236}">
                <a16:creationId xmlns:a16="http://schemas.microsoft.com/office/drawing/2014/main" id="{3EBAA03C-DD3A-4A81-BA96-417EDA60754B}"/>
              </a:ext>
            </a:extLst>
          </p:cNvPr>
          <p:cNvSpPr/>
          <p:nvPr/>
        </p:nvSpPr>
        <p:spPr>
          <a:xfrm>
            <a:off x="2924522" y="2706523"/>
            <a:ext cx="498951" cy="262505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4" name="文字方塊 6">
            <a:extLst>
              <a:ext uri="{FF2B5EF4-FFF2-40B4-BE49-F238E27FC236}">
                <a16:creationId xmlns:a16="http://schemas.microsoft.com/office/drawing/2014/main" id="{A0FDA4E6-A093-46F9-8F62-09B4FC0BAD15}"/>
              </a:ext>
            </a:extLst>
          </p:cNvPr>
          <p:cNvSpPr txBox="1"/>
          <p:nvPr/>
        </p:nvSpPr>
        <p:spPr>
          <a:xfrm>
            <a:off x="2597036" y="222473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7C548BB-6AA0-49F0-8F52-1603CD0F99E6}"/>
              </a:ext>
            </a:extLst>
          </p:cNvPr>
          <p:cNvSpPr/>
          <p:nvPr/>
        </p:nvSpPr>
        <p:spPr>
          <a:xfrm>
            <a:off x="2992910" y="3424216"/>
            <a:ext cx="342900" cy="3429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9B8AA6C2-C68D-45CD-B343-984166BCE98A}"/>
              </a:ext>
            </a:extLst>
          </p:cNvPr>
          <p:cNvSpPr/>
          <p:nvPr/>
        </p:nvSpPr>
        <p:spPr>
          <a:xfrm>
            <a:off x="2998728" y="2853887"/>
            <a:ext cx="342900" cy="3429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77" name="Object 12">
            <a:extLst>
              <a:ext uri="{FF2B5EF4-FFF2-40B4-BE49-F238E27FC236}">
                <a16:creationId xmlns:a16="http://schemas.microsoft.com/office/drawing/2014/main" id="{12FABBE6-98FB-486B-A47F-902BBCEF7E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1427" y="2758637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5" name="方程式" r:id="rId8" imgW="152280" imgH="215640" progId="Equation.3">
                  <p:embed/>
                </p:oleObj>
              </mc:Choice>
              <mc:Fallback>
                <p:oleObj name="方程式" r:id="rId8" imgW="152280" imgH="215640" progId="Equation.3">
                  <p:embed/>
                  <p:pic>
                    <p:nvPicPr>
                      <p:cNvPr id="77" name="Object 12">
                        <a:extLst>
                          <a:ext uri="{FF2B5EF4-FFF2-40B4-BE49-F238E27FC236}">
                            <a16:creationId xmlns:a16="http://schemas.microsoft.com/office/drawing/2014/main" id="{12FABBE6-98FB-486B-A47F-902BBCEF7E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1427" y="2758637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12">
            <a:extLst>
              <a:ext uri="{FF2B5EF4-FFF2-40B4-BE49-F238E27FC236}">
                <a16:creationId xmlns:a16="http://schemas.microsoft.com/office/drawing/2014/main" id="{C9D4C775-BAA6-4332-8869-2DF55D4BEC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6723" y="334136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6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78" name="Object 12">
                        <a:extLst>
                          <a:ext uri="{FF2B5EF4-FFF2-40B4-BE49-F238E27FC236}">
                            <a16:creationId xmlns:a16="http://schemas.microsoft.com/office/drawing/2014/main" id="{C9D4C775-BAA6-4332-8869-2DF55D4BEC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723" y="334136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矩形 78">
            <a:extLst>
              <a:ext uri="{FF2B5EF4-FFF2-40B4-BE49-F238E27FC236}">
                <a16:creationId xmlns:a16="http://schemas.microsoft.com/office/drawing/2014/main" id="{0D419187-6403-4E4E-88FD-56D335366AA8}"/>
              </a:ext>
            </a:extLst>
          </p:cNvPr>
          <p:cNvSpPr/>
          <p:nvPr/>
        </p:nvSpPr>
        <p:spPr>
          <a:xfrm>
            <a:off x="3002435" y="4821973"/>
            <a:ext cx="342900" cy="3429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bject 12">
                <a:extLst>
                  <a:ext uri="{FF2B5EF4-FFF2-40B4-BE49-F238E27FC236}">
                    <a16:creationId xmlns:a16="http://schemas.microsoft.com/office/drawing/2014/main" id="{D3FC570E-7418-4401-8C86-7B1EC49F1D1E}"/>
                  </a:ext>
                </a:extLst>
              </p:cNvPr>
              <p:cNvSpPr txBox="1"/>
              <p:nvPr/>
            </p:nvSpPr>
            <p:spPr bwMode="auto">
              <a:xfrm>
                <a:off x="3000058" y="4725353"/>
                <a:ext cx="407987" cy="4889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0" name="Object 12">
                <a:extLst>
                  <a:ext uri="{FF2B5EF4-FFF2-40B4-BE49-F238E27FC236}">
                    <a16:creationId xmlns:a16="http://schemas.microsoft.com/office/drawing/2014/main" id="{D3FC570E-7418-4401-8C86-7B1EC49F1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0058" y="4725353"/>
                <a:ext cx="407987" cy="4889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文字方塊 23">
            <a:extLst>
              <a:ext uri="{FF2B5EF4-FFF2-40B4-BE49-F238E27FC236}">
                <a16:creationId xmlns:a16="http://schemas.microsoft.com/office/drawing/2014/main" id="{9F5BB2B2-3D88-4680-BDD6-68730A6316CA}"/>
              </a:ext>
            </a:extLst>
          </p:cNvPr>
          <p:cNvSpPr txBox="1"/>
          <p:nvPr/>
        </p:nvSpPr>
        <p:spPr>
          <a:xfrm rot="5400000">
            <a:off x="2878367" y="410691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2" name="直線單箭頭接點 44">
            <a:extLst>
              <a:ext uri="{FF2B5EF4-FFF2-40B4-BE49-F238E27FC236}">
                <a16:creationId xmlns:a16="http://schemas.microsoft.com/office/drawing/2014/main" id="{972461FB-7ABB-4D1A-BDA7-A9FD47950F1D}"/>
              </a:ext>
            </a:extLst>
          </p:cNvPr>
          <p:cNvCxnSpPr/>
          <p:nvPr/>
        </p:nvCxnSpPr>
        <p:spPr>
          <a:xfrm flipV="1">
            <a:off x="3345335" y="2976963"/>
            <a:ext cx="859400" cy="2999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45">
            <a:extLst>
              <a:ext uri="{FF2B5EF4-FFF2-40B4-BE49-F238E27FC236}">
                <a16:creationId xmlns:a16="http://schemas.microsoft.com/office/drawing/2014/main" id="{B693CB76-904B-478B-8428-58357DE490D4}"/>
              </a:ext>
            </a:extLst>
          </p:cNvPr>
          <p:cNvCxnSpPr>
            <a:stCxn id="76" idx="3"/>
          </p:cNvCxnSpPr>
          <p:nvPr/>
        </p:nvCxnSpPr>
        <p:spPr>
          <a:xfrm>
            <a:off x="3341628" y="3025337"/>
            <a:ext cx="865449" cy="73019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4" name="直線單箭頭接點 46">
            <a:extLst>
              <a:ext uri="{FF2B5EF4-FFF2-40B4-BE49-F238E27FC236}">
                <a16:creationId xmlns:a16="http://schemas.microsoft.com/office/drawing/2014/main" id="{89EF990F-12F7-427E-8E5A-09188AEF72F9}"/>
              </a:ext>
            </a:extLst>
          </p:cNvPr>
          <p:cNvCxnSpPr>
            <a:stCxn id="76" idx="3"/>
          </p:cNvCxnSpPr>
          <p:nvPr/>
        </p:nvCxnSpPr>
        <p:spPr>
          <a:xfrm>
            <a:off x="3341628" y="3025337"/>
            <a:ext cx="853816" cy="195820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5" name="直線單箭頭接點 47">
            <a:extLst>
              <a:ext uri="{FF2B5EF4-FFF2-40B4-BE49-F238E27FC236}">
                <a16:creationId xmlns:a16="http://schemas.microsoft.com/office/drawing/2014/main" id="{539DAB48-34F6-4ECE-9DCF-DDB6B5523BC2}"/>
              </a:ext>
            </a:extLst>
          </p:cNvPr>
          <p:cNvCxnSpPr>
            <a:stCxn id="78" idx="3"/>
          </p:cNvCxnSpPr>
          <p:nvPr/>
        </p:nvCxnSpPr>
        <p:spPr>
          <a:xfrm flipV="1">
            <a:off x="3369148" y="2976963"/>
            <a:ext cx="835587" cy="595384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直線單箭頭接點 48">
            <a:extLst>
              <a:ext uri="{FF2B5EF4-FFF2-40B4-BE49-F238E27FC236}">
                <a16:creationId xmlns:a16="http://schemas.microsoft.com/office/drawing/2014/main" id="{5AD0246D-348B-49CE-88BA-A30CB8211FC0}"/>
              </a:ext>
            </a:extLst>
          </p:cNvPr>
          <p:cNvCxnSpPr>
            <a:stCxn id="75" idx="3"/>
          </p:cNvCxnSpPr>
          <p:nvPr/>
        </p:nvCxnSpPr>
        <p:spPr>
          <a:xfrm>
            <a:off x="3335810" y="3595666"/>
            <a:ext cx="871267" cy="159867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7" name="直線單箭頭接點 49">
            <a:extLst>
              <a:ext uri="{FF2B5EF4-FFF2-40B4-BE49-F238E27FC236}">
                <a16:creationId xmlns:a16="http://schemas.microsoft.com/office/drawing/2014/main" id="{B08B25BF-3833-461C-84A0-342EBD835FA8}"/>
              </a:ext>
            </a:extLst>
          </p:cNvPr>
          <p:cNvCxnSpPr>
            <a:stCxn id="75" idx="3"/>
          </p:cNvCxnSpPr>
          <p:nvPr/>
        </p:nvCxnSpPr>
        <p:spPr>
          <a:xfrm>
            <a:off x="3335810" y="3595666"/>
            <a:ext cx="859634" cy="1387879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8" name="直線單箭頭接點 50">
            <a:extLst>
              <a:ext uri="{FF2B5EF4-FFF2-40B4-BE49-F238E27FC236}">
                <a16:creationId xmlns:a16="http://schemas.microsoft.com/office/drawing/2014/main" id="{F070F91E-C745-45C3-9BAD-97DD6AF74057}"/>
              </a:ext>
            </a:extLst>
          </p:cNvPr>
          <p:cNvCxnSpPr>
            <a:cxnSpLocks/>
          </p:cNvCxnSpPr>
          <p:nvPr/>
        </p:nvCxnSpPr>
        <p:spPr>
          <a:xfrm flipV="1">
            <a:off x="3407307" y="2976963"/>
            <a:ext cx="797428" cy="199323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9" name="直線單箭頭接點 51">
            <a:extLst>
              <a:ext uri="{FF2B5EF4-FFF2-40B4-BE49-F238E27FC236}">
                <a16:creationId xmlns:a16="http://schemas.microsoft.com/office/drawing/2014/main" id="{BE1CD05C-5EEE-4273-8FA6-E3C5AF1FEB2B}"/>
              </a:ext>
            </a:extLst>
          </p:cNvPr>
          <p:cNvCxnSpPr>
            <a:cxnSpLocks/>
          </p:cNvCxnSpPr>
          <p:nvPr/>
        </p:nvCxnSpPr>
        <p:spPr>
          <a:xfrm flipV="1">
            <a:off x="3380938" y="3755533"/>
            <a:ext cx="826139" cy="121460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0" name="直線單箭頭接點 52">
            <a:extLst>
              <a:ext uri="{FF2B5EF4-FFF2-40B4-BE49-F238E27FC236}">
                <a16:creationId xmlns:a16="http://schemas.microsoft.com/office/drawing/2014/main" id="{18B3B5FC-30D1-4F2A-8A9D-1B44204DD38E}"/>
              </a:ext>
            </a:extLst>
          </p:cNvPr>
          <p:cNvCxnSpPr>
            <a:cxnSpLocks/>
          </p:cNvCxnSpPr>
          <p:nvPr/>
        </p:nvCxnSpPr>
        <p:spPr>
          <a:xfrm>
            <a:off x="3380938" y="4970139"/>
            <a:ext cx="814506" cy="1340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1" name="直線單箭頭接點 10">
            <a:extLst>
              <a:ext uri="{FF2B5EF4-FFF2-40B4-BE49-F238E27FC236}">
                <a16:creationId xmlns:a16="http://schemas.microsoft.com/office/drawing/2014/main" id="{35C8C72D-B4D5-45AB-94A4-39023A9FA7A0}"/>
              </a:ext>
            </a:extLst>
          </p:cNvPr>
          <p:cNvCxnSpPr/>
          <p:nvPr/>
        </p:nvCxnSpPr>
        <p:spPr>
          <a:xfrm>
            <a:off x="8036796" y="3727302"/>
            <a:ext cx="1018599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直線單箭頭接點 11">
            <a:extLst>
              <a:ext uri="{FF2B5EF4-FFF2-40B4-BE49-F238E27FC236}">
                <a16:creationId xmlns:a16="http://schemas.microsoft.com/office/drawing/2014/main" id="{A26A2BCB-0C85-423A-9E4A-6FF03A3E4405}"/>
              </a:ext>
            </a:extLst>
          </p:cNvPr>
          <p:cNvCxnSpPr/>
          <p:nvPr/>
        </p:nvCxnSpPr>
        <p:spPr>
          <a:xfrm>
            <a:off x="8146112" y="4973192"/>
            <a:ext cx="905748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3" name="直線單箭頭接點 12">
            <a:extLst>
              <a:ext uri="{FF2B5EF4-FFF2-40B4-BE49-F238E27FC236}">
                <a16:creationId xmlns:a16="http://schemas.microsoft.com/office/drawing/2014/main" id="{E71BDCE7-2AE5-4FFA-A9FC-21E3F4090050}"/>
              </a:ext>
            </a:extLst>
          </p:cNvPr>
          <p:cNvCxnSpPr/>
          <p:nvPr/>
        </p:nvCxnSpPr>
        <p:spPr>
          <a:xfrm>
            <a:off x="8012912" y="2948499"/>
            <a:ext cx="105037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4" name="文字方塊 7">
            <a:extLst>
              <a:ext uri="{FF2B5EF4-FFF2-40B4-BE49-F238E27FC236}">
                <a16:creationId xmlns:a16="http://schemas.microsoft.com/office/drawing/2014/main" id="{A267A501-5C5D-444D-BF13-091A127413E6}"/>
              </a:ext>
            </a:extLst>
          </p:cNvPr>
          <p:cNvSpPr txBox="1"/>
          <p:nvPr/>
        </p:nvSpPr>
        <p:spPr>
          <a:xfrm>
            <a:off x="8741078" y="222473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</a:t>
            </a:r>
          </a:p>
        </p:txBody>
      </p:sp>
      <p:sp>
        <p:nvSpPr>
          <p:cNvPr id="95" name="文字方塊 53">
            <a:extLst>
              <a:ext uri="{FF2B5EF4-FFF2-40B4-BE49-F238E27FC236}">
                <a16:creationId xmlns:a16="http://schemas.microsoft.com/office/drawing/2014/main" id="{062DAA8B-524F-4901-8FBB-44148FC6356D}"/>
              </a:ext>
            </a:extLst>
          </p:cNvPr>
          <p:cNvSpPr txBox="1"/>
          <p:nvPr/>
        </p:nvSpPr>
        <p:spPr>
          <a:xfrm rot="5400000">
            <a:off x="9005474" y="412746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6" name="文字方塊 54">
            <a:extLst>
              <a:ext uri="{FF2B5EF4-FFF2-40B4-BE49-F238E27FC236}">
                <a16:creationId xmlns:a16="http://schemas.microsoft.com/office/drawing/2014/main" id="{60FAD338-3F7A-4577-9B7B-DE1464495532}"/>
              </a:ext>
            </a:extLst>
          </p:cNvPr>
          <p:cNvSpPr txBox="1"/>
          <p:nvPr/>
        </p:nvSpPr>
        <p:spPr>
          <a:xfrm>
            <a:off x="9074567" y="2608639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7" name="文字方塊 55">
            <a:extLst>
              <a:ext uri="{FF2B5EF4-FFF2-40B4-BE49-F238E27FC236}">
                <a16:creationId xmlns:a16="http://schemas.microsoft.com/office/drawing/2014/main" id="{1995A8D9-336A-49A5-A675-48AB22B2606C}"/>
              </a:ext>
            </a:extLst>
          </p:cNvPr>
          <p:cNvSpPr txBox="1"/>
          <p:nvPr/>
        </p:nvSpPr>
        <p:spPr>
          <a:xfrm>
            <a:off x="9063284" y="3406859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8" name="文字方塊 56">
            <a:extLst>
              <a:ext uri="{FF2B5EF4-FFF2-40B4-BE49-F238E27FC236}">
                <a16:creationId xmlns:a16="http://schemas.microsoft.com/office/drawing/2014/main" id="{18A6E046-35BE-4BED-B1F6-6CED157CA951}"/>
              </a:ext>
            </a:extLst>
          </p:cNvPr>
          <p:cNvSpPr txBox="1"/>
          <p:nvPr/>
        </p:nvSpPr>
        <p:spPr>
          <a:xfrm>
            <a:off x="9063284" y="467309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2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K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9" name="文字方塊 59">
            <a:extLst>
              <a:ext uri="{FF2B5EF4-FFF2-40B4-BE49-F238E27FC236}">
                <a16:creationId xmlns:a16="http://schemas.microsoft.com/office/drawing/2014/main" id="{7AC2479F-1506-4284-BABA-CD373369E0D1}"/>
              </a:ext>
            </a:extLst>
          </p:cNvPr>
          <p:cNvSpPr txBox="1"/>
          <p:nvPr/>
        </p:nvSpPr>
        <p:spPr>
          <a:xfrm>
            <a:off x="2723810" y="5283488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 Layer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0" name="文字方塊 63">
            <a:extLst>
              <a:ext uri="{FF2B5EF4-FFF2-40B4-BE49-F238E27FC236}">
                <a16:creationId xmlns:a16="http://schemas.microsoft.com/office/drawing/2014/main" id="{C4C9DA48-E7E7-429E-84B6-CDF7DCCFDCB4}"/>
              </a:ext>
            </a:extLst>
          </p:cNvPr>
          <p:cNvSpPr txBox="1"/>
          <p:nvPr/>
        </p:nvSpPr>
        <p:spPr>
          <a:xfrm>
            <a:off x="7440230" y="5278509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 Layer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1" name="文字方塊 64">
            <a:extLst>
              <a:ext uri="{FF2B5EF4-FFF2-40B4-BE49-F238E27FC236}">
                <a16:creationId xmlns:a16="http://schemas.microsoft.com/office/drawing/2014/main" id="{2AAAB6E4-EFF1-42E9-8957-0DA7BF227B0F}"/>
              </a:ext>
            </a:extLst>
          </p:cNvPr>
          <p:cNvSpPr txBox="1"/>
          <p:nvPr/>
        </p:nvSpPr>
        <p:spPr>
          <a:xfrm>
            <a:off x="4486976" y="5626089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Hidden Layers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2" name="右大括弧 65">
            <a:extLst>
              <a:ext uri="{FF2B5EF4-FFF2-40B4-BE49-F238E27FC236}">
                <a16:creationId xmlns:a16="http://schemas.microsoft.com/office/drawing/2014/main" id="{1B1DCDF9-3F5F-42B6-8C8D-E35F8AF7CDDF}"/>
              </a:ext>
            </a:extLst>
          </p:cNvPr>
          <p:cNvSpPr/>
          <p:nvPr/>
        </p:nvSpPr>
        <p:spPr>
          <a:xfrm rot="5400000">
            <a:off x="5447896" y="3978817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8C06DF4-F98C-4ABD-B9DB-7B10B4104887}"/>
              </a:ext>
            </a:extLst>
          </p:cNvPr>
          <p:cNvSpPr/>
          <p:nvPr/>
        </p:nvSpPr>
        <p:spPr>
          <a:xfrm>
            <a:off x="7688596" y="2670776"/>
            <a:ext cx="666180" cy="2660799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4" name="文字方塊 138">
            <a:extLst>
              <a:ext uri="{FF2B5EF4-FFF2-40B4-BE49-F238E27FC236}">
                <a16:creationId xmlns:a16="http://schemas.microsoft.com/office/drawing/2014/main" id="{853DB8AE-3BDD-4554-8F2D-EB2937E0A0A9}"/>
              </a:ext>
            </a:extLst>
          </p:cNvPr>
          <p:cNvSpPr txBox="1"/>
          <p:nvPr/>
        </p:nvSpPr>
        <p:spPr>
          <a:xfrm rot="5400000">
            <a:off x="7273422" y="3846095"/>
            <a:ext cx="1510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Softmax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5" name="文字方塊 136">
            <a:extLst>
              <a:ext uri="{FF2B5EF4-FFF2-40B4-BE49-F238E27FC236}">
                <a16:creationId xmlns:a16="http://schemas.microsoft.com/office/drawing/2014/main" id="{3E92EFA0-EB2D-4807-A77F-99C450D3EAFD}"/>
              </a:ext>
            </a:extLst>
          </p:cNvPr>
          <p:cNvSpPr txBox="1"/>
          <p:nvPr/>
        </p:nvSpPr>
        <p:spPr>
          <a:xfrm>
            <a:off x="8546095" y="5354750"/>
            <a:ext cx="1765609" cy="830997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 Multi-class Classifier 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6" name="圖片 4">
            <a:extLst>
              <a:ext uri="{FF2B5EF4-FFF2-40B4-BE49-F238E27FC236}">
                <a16:creationId xmlns:a16="http://schemas.microsoft.com/office/drawing/2014/main" id="{32A604C3-023B-486B-9338-B90AF79220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1616" y="3571459"/>
            <a:ext cx="1209947" cy="1202240"/>
          </a:xfrm>
          <a:prstGeom prst="rect">
            <a:avLst/>
          </a:prstGeom>
        </p:spPr>
      </p:pic>
      <p:sp>
        <p:nvSpPr>
          <p:cNvPr id="107" name="文字方塊 27">
            <a:extLst>
              <a:ext uri="{FF2B5EF4-FFF2-40B4-BE49-F238E27FC236}">
                <a16:creationId xmlns:a16="http://schemas.microsoft.com/office/drawing/2014/main" id="{6C16DA32-E12E-49F1-804D-3FCF7CAC9B40}"/>
              </a:ext>
            </a:extLst>
          </p:cNvPr>
          <p:cNvSpPr txBox="1"/>
          <p:nvPr/>
        </p:nvSpPr>
        <p:spPr>
          <a:xfrm>
            <a:off x="9128492" y="2715528"/>
            <a:ext cx="861633" cy="46166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is 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8" name="文字方塊 27">
            <a:extLst>
              <a:ext uri="{FF2B5EF4-FFF2-40B4-BE49-F238E27FC236}">
                <a16:creationId xmlns:a16="http://schemas.microsoft.com/office/drawing/2014/main" id="{81D25FE4-52A2-4F98-A70C-727CF9EAFD4B}"/>
              </a:ext>
            </a:extLst>
          </p:cNvPr>
          <p:cNvSpPr txBox="1"/>
          <p:nvPr/>
        </p:nvSpPr>
        <p:spPr>
          <a:xfrm>
            <a:off x="9118468" y="3478219"/>
            <a:ext cx="861633" cy="46166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is 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9" name="文字方塊 27">
            <a:extLst>
              <a:ext uri="{FF2B5EF4-FFF2-40B4-BE49-F238E27FC236}">
                <a16:creationId xmlns:a16="http://schemas.microsoft.com/office/drawing/2014/main" id="{E7B235DE-38C5-44BF-A6ED-B66ECBAF2859}"/>
              </a:ext>
            </a:extLst>
          </p:cNvPr>
          <p:cNvSpPr txBox="1"/>
          <p:nvPr/>
        </p:nvSpPr>
        <p:spPr>
          <a:xfrm>
            <a:off x="9118468" y="4723866"/>
            <a:ext cx="861633" cy="46166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is 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4F9E3F5E-FB8D-4816-9E26-DAA2B914B378}"/>
              </a:ext>
            </a:extLst>
          </p:cNvPr>
          <p:cNvSpPr/>
          <p:nvPr/>
        </p:nvSpPr>
        <p:spPr>
          <a:xfrm>
            <a:off x="7705594" y="2802627"/>
            <a:ext cx="619787" cy="432058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0.1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177DCDFE-3577-4430-B109-599159D8BAA7}"/>
              </a:ext>
            </a:extLst>
          </p:cNvPr>
          <p:cNvSpPr/>
          <p:nvPr/>
        </p:nvSpPr>
        <p:spPr>
          <a:xfrm>
            <a:off x="7691217" y="3571337"/>
            <a:ext cx="619787" cy="432058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0.7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6911AA37-816D-4CE6-97E5-8CEB46747D46}"/>
              </a:ext>
            </a:extLst>
          </p:cNvPr>
          <p:cNvSpPr/>
          <p:nvPr/>
        </p:nvSpPr>
        <p:spPr>
          <a:xfrm>
            <a:off x="7679208" y="4780517"/>
            <a:ext cx="656740" cy="432058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0.2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122A22B7-BC0E-4AAF-AEE3-E2AFD669182F}"/>
              </a:ext>
            </a:extLst>
          </p:cNvPr>
          <p:cNvSpPr/>
          <p:nvPr/>
        </p:nvSpPr>
        <p:spPr>
          <a:xfrm>
            <a:off x="3695124" y="2205326"/>
            <a:ext cx="3658298" cy="387956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F8378A51-D34E-475D-8315-04730BE0E5DB}"/>
              </a:ext>
            </a:extLst>
          </p:cNvPr>
          <p:cNvSpPr/>
          <p:nvPr/>
        </p:nvSpPr>
        <p:spPr>
          <a:xfrm>
            <a:off x="7658495" y="3419102"/>
            <a:ext cx="2329165" cy="69002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6476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10.4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深度神经网络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神经网络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Neural Networks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9CDE5A-761B-4CA1-9A2A-5211DB0D1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804" y="5673179"/>
            <a:ext cx="1907704" cy="460369"/>
          </a:xfrm>
          <a:prstGeom prst="rect">
            <a:avLst/>
          </a:prstGeom>
        </p:spPr>
      </p:pic>
      <p:sp>
        <p:nvSpPr>
          <p:cNvPr id="19" name="思想气泡: 云 18">
            <a:extLst>
              <a:ext uri="{FF2B5EF4-FFF2-40B4-BE49-F238E27FC236}">
                <a16:creationId xmlns:a16="http://schemas.microsoft.com/office/drawing/2014/main" id="{F57778EA-EC8D-442F-9E0F-B919788EEFCD}"/>
              </a:ext>
            </a:extLst>
          </p:cNvPr>
          <p:cNvSpPr/>
          <p:nvPr/>
        </p:nvSpPr>
        <p:spPr>
          <a:xfrm>
            <a:off x="6895708" y="5130140"/>
            <a:ext cx="1080120" cy="792088"/>
          </a:xfrm>
          <a:prstGeom prst="cloudCallou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graphicFrame>
        <p:nvGraphicFramePr>
          <p:cNvPr id="20" name="对象 5">
            <a:extLst>
              <a:ext uri="{FF2B5EF4-FFF2-40B4-BE49-F238E27FC236}">
                <a16:creationId xmlns:a16="http://schemas.microsoft.com/office/drawing/2014/main" id="{00DCCD4C-642F-4608-B329-1FCD36E0F0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11683" y="1890078"/>
          <a:ext cx="338455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8" name="BMP 图像" r:id="rId5" imgW="0" imgH="0" progId="Paint.Picture">
                  <p:embed/>
                </p:oleObj>
              </mc:Choice>
              <mc:Fallback>
                <p:oleObj name="BMP 图像" r:id="rId5" imgW="0" imgH="0" progId="Paint.Picture">
                  <p:embed/>
                  <p:pic>
                    <p:nvPicPr>
                      <p:cNvPr id="20" name="对象 5">
                        <a:extLst>
                          <a:ext uri="{FF2B5EF4-FFF2-40B4-BE49-F238E27FC236}">
                            <a16:creationId xmlns:a16="http://schemas.microsoft.com/office/drawing/2014/main" id="{00DCCD4C-642F-4608-B329-1FCD36E0F0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1683" y="1890078"/>
                        <a:ext cx="3384550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图片 20">
            <a:extLst>
              <a:ext uri="{FF2B5EF4-FFF2-40B4-BE49-F238E27FC236}">
                <a16:creationId xmlns:a16="http://schemas.microsoft.com/office/drawing/2014/main" id="{B081D1E7-FEFE-4186-8F37-0928368AF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5020" y="1890078"/>
            <a:ext cx="8880600" cy="1600200"/>
          </a:xfrm>
          <a:prstGeom prst="rect">
            <a:avLst/>
          </a:prstGeom>
        </p:spPr>
      </p:pic>
      <p:grpSp>
        <p:nvGrpSpPr>
          <p:cNvPr id="22" name="群組 77">
            <a:extLst>
              <a:ext uri="{FF2B5EF4-FFF2-40B4-BE49-F238E27FC236}">
                <a16:creationId xmlns:a16="http://schemas.microsoft.com/office/drawing/2014/main" id="{7F541FAF-2FEA-48F6-9265-326C9F518528}"/>
              </a:ext>
            </a:extLst>
          </p:cNvPr>
          <p:cNvGrpSpPr/>
          <p:nvPr/>
        </p:nvGrpSpPr>
        <p:grpSpPr>
          <a:xfrm>
            <a:off x="3935197" y="2224739"/>
            <a:ext cx="1134648" cy="3130011"/>
            <a:chOff x="2332137" y="1770729"/>
            <a:chExt cx="1134648" cy="3130011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9E539A8-D5FD-4832-BBFA-6591F571E683}"/>
                </a:ext>
              </a:extLst>
            </p:cNvPr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4" name="文字方塊 3">
              <a:extLst>
                <a:ext uri="{FF2B5EF4-FFF2-40B4-BE49-F238E27FC236}">
                  <a16:creationId xmlns:a16="http://schemas.microsoft.com/office/drawing/2014/main" id="{A454256D-C804-4C04-9028-C960CCBEAFE5}"/>
                </a:ext>
              </a:extLst>
            </p:cNvPr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1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6" name="橢圓 17">
              <a:extLst>
                <a:ext uri="{FF2B5EF4-FFF2-40B4-BE49-F238E27FC236}">
                  <a16:creationId xmlns:a16="http://schemas.microsoft.com/office/drawing/2014/main" id="{734A4C3A-EF50-40D0-ACF7-69E6E98E193A}"/>
                </a:ext>
              </a:extLst>
            </p:cNvPr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橢圓 18">
              <a:extLst>
                <a:ext uri="{FF2B5EF4-FFF2-40B4-BE49-F238E27FC236}">
                  <a16:creationId xmlns:a16="http://schemas.microsoft.com/office/drawing/2014/main" id="{B1CB6A70-FE4F-4784-A6EE-912B48F382AE}"/>
                </a:ext>
              </a:extLst>
            </p:cNvPr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8" name="橢圓 19">
              <a:extLst>
                <a:ext uri="{FF2B5EF4-FFF2-40B4-BE49-F238E27FC236}">
                  <a16:creationId xmlns:a16="http://schemas.microsoft.com/office/drawing/2014/main" id="{1F68F9D9-77F5-40D1-8607-7B225C94D305}"/>
                </a:ext>
              </a:extLst>
            </p:cNvPr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9" name="文字方塊 20">
              <a:extLst>
                <a:ext uri="{FF2B5EF4-FFF2-40B4-BE49-F238E27FC236}">
                  <a16:creationId xmlns:a16="http://schemas.microsoft.com/office/drawing/2014/main" id="{D187A5F7-25CA-4848-9ADF-40FE8C6BB28B}"/>
                </a:ext>
              </a:extLst>
            </p:cNvPr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0" name="群組 78">
            <a:extLst>
              <a:ext uri="{FF2B5EF4-FFF2-40B4-BE49-F238E27FC236}">
                <a16:creationId xmlns:a16="http://schemas.microsoft.com/office/drawing/2014/main" id="{2421D300-E5E3-4300-97BE-4EA280AD12CD}"/>
              </a:ext>
            </a:extLst>
          </p:cNvPr>
          <p:cNvGrpSpPr/>
          <p:nvPr/>
        </p:nvGrpSpPr>
        <p:grpSpPr>
          <a:xfrm>
            <a:off x="5260095" y="2224739"/>
            <a:ext cx="1134648" cy="3113664"/>
            <a:chOff x="3657035" y="1770729"/>
            <a:chExt cx="1134648" cy="311366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E1BD1EB-D5E2-42F9-8E66-B53B497F472C}"/>
                </a:ext>
              </a:extLst>
            </p:cNvPr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2" name="文字方塊 4">
              <a:extLst>
                <a:ext uri="{FF2B5EF4-FFF2-40B4-BE49-F238E27FC236}">
                  <a16:creationId xmlns:a16="http://schemas.microsoft.com/office/drawing/2014/main" id="{ACB344F8-D79E-4CDF-952A-EE4CDF2C3E29}"/>
                </a:ext>
              </a:extLst>
            </p:cNvPr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2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3" name="橢圓 24">
              <a:extLst>
                <a:ext uri="{FF2B5EF4-FFF2-40B4-BE49-F238E27FC236}">
                  <a16:creationId xmlns:a16="http://schemas.microsoft.com/office/drawing/2014/main" id="{9DB8D527-0E50-4208-B423-E652637C145A}"/>
                </a:ext>
              </a:extLst>
            </p:cNvPr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" name="橢圓 25">
              <a:extLst>
                <a:ext uri="{FF2B5EF4-FFF2-40B4-BE49-F238E27FC236}">
                  <a16:creationId xmlns:a16="http://schemas.microsoft.com/office/drawing/2014/main" id="{4C3EF163-99BC-4ADC-A432-D930CD8D44CC}"/>
                </a:ext>
              </a:extLst>
            </p:cNvPr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5" name="橢圓 26">
              <a:extLst>
                <a:ext uri="{FF2B5EF4-FFF2-40B4-BE49-F238E27FC236}">
                  <a16:creationId xmlns:a16="http://schemas.microsoft.com/office/drawing/2014/main" id="{FB18C49B-779C-4152-9D2D-306BF3C8AA86}"/>
                </a:ext>
              </a:extLst>
            </p:cNvPr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6" name="文字方塊 27">
              <a:extLst>
                <a:ext uri="{FF2B5EF4-FFF2-40B4-BE49-F238E27FC236}">
                  <a16:creationId xmlns:a16="http://schemas.microsoft.com/office/drawing/2014/main" id="{14853868-84D5-4E8E-8FAF-62DC3CA5E844}"/>
                </a:ext>
              </a:extLst>
            </p:cNvPr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7" name="群組 79">
            <a:extLst>
              <a:ext uri="{FF2B5EF4-FFF2-40B4-BE49-F238E27FC236}">
                <a16:creationId xmlns:a16="http://schemas.microsoft.com/office/drawing/2014/main" id="{DABA57AF-3C32-4CA0-9F33-5797481B603B}"/>
              </a:ext>
            </a:extLst>
          </p:cNvPr>
          <p:cNvGrpSpPr/>
          <p:nvPr/>
        </p:nvGrpSpPr>
        <p:grpSpPr>
          <a:xfrm>
            <a:off x="7471441" y="2224739"/>
            <a:ext cx="1134648" cy="3130011"/>
            <a:chOff x="5868381" y="1770729"/>
            <a:chExt cx="1134648" cy="3130011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EE2F06E3-39B2-440F-A873-57A377E4BA24}"/>
                </a:ext>
              </a:extLst>
            </p:cNvPr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文字方塊 5">
              <a:extLst>
                <a:ext uri="{FF2B5EF4-FFF2-40B4-BE49-F238E27FC236}">
                  <a16:creationId xmlns:a16="http://schemas.microsoft.com/office/drawing/2014/main" id="{F3D202C5-5660-4483-B1AD-54C4B36E7E10}"/>
                </a:ext>
              </a:extLst>
            </p:cNvPr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L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1" name="橢圓 28">
              <a:extLst>
                <a:ext uri="{FF2B5EF4-FFF2-40B4-BE49-F238E27FC236}">
                  <a16:creationId xmlns:a16="http://schemas.microsoft.com/office/drawing/2014/main" id="{583B34FD-5BC7-4C70-A54C-0D543519DD48}"/>
                </a:ext>
              </a:extLst>
            </p:cNvPr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橢圓 29">
              <a:extLst>
                <a:ext uri="{FF2B5EF4-FFF2-40B4-BE49-F238E27FC236}">
                  <a16:creationId xmlns:a16="http://schemas.microsoft.com/office/drawing/2014/main" id="{4B8A7690-2AF0-4E9E-8E21-785775B56FA3}"/>
                </a:ext>
              </a:extLst>
            </p:cNvPr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橢圓 30">
              <a:extLst>
                <a:ext uri="{FF2B5EF4-FFF2-40B4-BE49-F238E27FC236}">
                  <a16:creationId xmlns:a16="http://schemas.microsoft.com/office/drawing/2014/main" id="{EE323FA2-3291-4AD8-B9BF-53FF8521C8C6}"/>
                </a:ext>
              </a:extLst>
            </p:cNvPr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文字方塊 31">
              <a:extLst>
                <a:ext uri="{FF2B5EF4-FFF2-40B4-BE49-F238E27FC236}">
                  <a16:creationId xmlns:a16="http://schemas.microsoft.com/office/drawing/2014/main" id="{47A9F37C-C265-4B71-BD02-15BAAF7D7E4A}"/>
                </a:ext>
              </a:extLst>
            </p:cNvPr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45" name="文字方塊 32">
            <a:extLst>
              <a:ext uri="{FF2B5EF4-FFF2-40B4-BE49-F238E27FC236}">
                <a16:creationId xmlns:a16="http://schemas.microsoft.com/office/drawing/2014/main" id="{77E2D1E3-CA7C-460E-A1DA-38E1BCC70F8E}"/>
              </a:ext>
            </a:extLst>
          </p:cNvPr>
          <p:cNvSpPr txBox="1"/>
          <p:nvPr/>
        </p:nvSpPr>
        <p:spPr>
          <a:xfrm>
            <a:off x="6203183" y="264587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文字方塊 33">
            <a:extLst>
              <a:ext uri="{FF2B5EF4-FFF2-40B4-BE49-F238E27FC236}">
                <a16:creationId xmlns:a16="http://schemas.microsoft.com/office/drawing/2014/main" id="{2D2E0358-7663-4F46-B1E7-9C961AB9CF2E}"/>
              </a:ext>
            </a:extLst>
          </p:cNvPr>
          <p:cNvSpPr txBox="1"/>
          <p:nvPr/>
        </p:nvSpPr>
        <p:spPr>
          <a:xfrm>
            <a:off x="6210132" y="340685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文字方塊 34">
            <a:extLst>
              <a:ext uri="{FF2B5EF4-FFF2-40B4-BE49-F238E27FC236}">
                <a16:creationId xmlns:a16="http://schemas.microsoft.com/office/drawing/2014/main" id="{97CFDFF1-7E00-4670-97E4-63B8432C01F1}"/>
              </a:ext>
            </a:extLst>
          </p:cNvPr>
          <p:cNvSpPr txBox="1"/>
          <p:nvPr/>
        </p:nvSpPr>
        <p:spPr>
          <a:xfrm>
            <a:off x="6239148" y="462219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文字方塊 32">
            <a:extLst>
              <a:ext uri="{FF2B5EF4-FFF2-40B4-BE49-F238E27FC236}">
                <a16:creationId xmlns:a16="http://schemas.microsoft.com/office/drawing/2014/main" id="{DFF56A40-06DF-48BD-BD68-ADFB4DA3BC8E}"/>
              </a:ext>
            </a:extLst>
          </p:cNvPr>
          <p:cNvSpPr txBox="1"/>
          <p:nvPr/>
        </p:nvSpPr>
        <p:spPr>
          <a:xfrm>
            <a:off x="6203183" y="264587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文字方塊 33">
            <a:extLst>
              <a:ext uri="{FF2B5EF4-FFF2-40B4-BE49-F238E27FC236}">
                <a16:creationId xmlns:a16="http://schemas.microsoft.com/office/drawing/2014/main" id="{D60D3760-CBCF-48B9-B054-9111CC9CB634}"/>
              </a:ext>
            </a:extLst>
          </p:cNvPr>
          <p:cNvSpPr txBox="1"/>
          <p:nvPr/>
        </p:nvSpPr>
        <p:spPr>
          <a:xfrm>
            <a:off x="6210132" y="340685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文字方塊 34">
            <a:extLst>
              <a:ext uri="{FF2B5EF4-FFF2-40B4-BE49-F238E27FC236}">
                <a16:creationId xmlns:a16="http://schemas.microsoft.com/office/drawing/2014/main" id="{12F08DD9-A9EC-45E4-A49C-2BFEAB47A180}"/>
              </a:ext>
            </a:extLst>
          </p:cNvPr>
          <p:cNvSpPr txBox="1"/>
          <p:nvPr/>
        </p:nvSpPr>
        <p:spPr>
          <a:xfrm>
            <a:off x="6239148" y="462219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53" name="群組 81">
            <a:extLst>
              <a:ext uri="{FF2B5EF4-FFF2-40B4-BE49-F238E27FC236}">
                <a16:creationId xmlns:a16="http://schemas.microsoft.com/office/drawing/2014/main" id="{45447A26-397B-4D0F-987A-FFABE41FDB89}"/>
              </a:ext>
            </a:extLst>
          </p:cNvPr>
          <p:cNvGrpSpPr/>
          <p:nvPr/>
        </p:nvGrpSpPr>
        <p:grpSpPr>
          <a:xfrm>
            <a:off x="6915002" y="2977484"/>
            <a:ext cx="753037" cy="2013721"/>
            <a:chOff x="5357094" y="2515814"/>
            <a:chExt cx="753037" cy="2013721"/>
          </a:xfrm>
        </p:grpSpPr>
        <p:cxnSp>
          <p:nvCxnSpPr>
            <p:cNvPr id="54" name="直線單箭頭接點 66">
              <a:extLst>
                <a:ext uri="{FF2B5EF4-FFF2-40B4-BE49-F238E27FC236}">
                  <a16:creationId xmlns:a16="http://schemas.microsoft.com/office/drawing/2014/main" id="{5A74E15F-3FBE-4AF9-A802-7A7D2F4517A2}"/>
                </a:ext>
              </a:extLst>
            </p:cNvPr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直線單箭頭接點 69">
              <a:extLst>
                <a:ext uri="{FF2B5EF4-FFF2-40B4-BE49-F238E27FC236}">
                  <a16:creationId xmlns:a16="http://schemas.microsoft.com/office/drawing/2014/main" id="{4B982AAC-5155-428C-A5C9-A1C53F3E9704}"/>
                </a:ext>
              </a:extLst>
            </p:cNvPr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6" name="直線單箭頭接點 70">
              <a:extLst>
                <a:ext uri="{FF2B5EF4-FFF2-40B4-BE49-F238E27FC236}">
                  <a16:creationId xmlns:a16="http://schemas.microsoft.com/office/drawing/2014/main" id="{62D4A3CF-6EB6-442F-8715-E55FF15CEAFC}"/>
                </a:ext>
              </a:extLst>
            </p:cNvPr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7" name="直線單箭頭接點 71">
              <a:extLst>
                <a:ext uri="{FF2B5EF4-FFF2-40B4-BE49-F238E27FC236}">
                  <a16:creationId xmlns:a16="http://schemas.microsoft.com/office/drawing/2014/main" id="{A719459C-BB78-4CC3-A36A-59FECD783C5A}"/>
                </a:ext>
              </a:extLst>
            </p:cNvPr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8" name="直線單箭頭接點 72">
              <a:extLst>
                <a:ext uri="{FF2B5EF4-FFF2-40B4-BE49-F238E27FC236}">
                  <a16:creationId xmlns:a16="http://schemas.microsoft.com/office/drawing/2014/main" id="{18AB49D7-6D7D-48BF-AE4F-E99D9E08E243}"/>
                </a:ext>
              </a:extLst>
            </p:cNvPr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直線單箭頭接點 73">
              <a:extLst>
                <a:ext uri="{FF2B5EF4-FFF2-40B4-BE49-F238E27FC236}">
                  <a16:creationId xmlns:a16="http://schemas.microsoft.com/office/drawing/2014/main" id="{C72C3E94-1EB6-4A31-B26A-DFDDC6BB7E6D}"/>
                </a:ext>
              </a:extLst>
            </p:cNvPr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0" name="直線單箭頭接點 74">
              <a:extLst>
                <a:ext uri="{FF2B5EF4-FFF2-40B4-BE49-F238E27FC236}">
                  <a16:creationId xmlns:a16="http://schemas.microsoft.com/office/drawing/2014/main" id="{E7E69B42-BD63-4624-AACC-29C960BCD690}"/>
                </a:ext>
              </a:extLst>
            </p:cNvPr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直線單箭頭接點 75">
              <a:extLst>
                <a:ext uri="{FF2B5EF4-FFF2-40B4-BE49-F238E27FC236}">
                  <a16:creationId xmlns:a16="http://schemas.microsoft.com/office/drawing/2014/main" id="{5A3855BB-F2DB-42F1-872F-B6D0F10B8229}"/>
                </a:ext>
              </a:extLst>
            </p:cNvPr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直線單箭頭接點 76">
              <a:extLst>
                <a:ext uri="{FF2B5EF4-FFF2-40B4-BE49-F238E27FC236}">
                  <a16:creationId xmlns:a16="http://schemas.microsoft.com/office/drawing/2014/main" id="{D64B9FE9-2873-4B7F-9E88-3BC4FAF175F0}"/>
                </a:ext>
              </a:extLst>
            </p:cNvPr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3" name="群組 80">
            <a:extLst>
              <a:ext uri="{FF2B5EF4-FFF2-40B4-BE49-F238E27FC236}">
                <a16:creationId xmlns:a16="http://schemas.microsoft.com/office/drawing/2014/main" id="{94783937-C99B-478F-832F-DF1591F3E7A5}"/>
              </a:ext>
            </a:extLst>
          </p:cNvPr>
          <p:cNvGrpSpPr/>
          <p:nvPr/>
        </p:nvGrpSpPr>
        <p:grpSpPr>
          <a:xfrm>
            <a:off x="4769602" y="2962215"/>
            <a:ext cx="753037" cy="2028469"/>
            <a:chOff x="3166542" y="2508205"/>
            <a:chExt cx="753037" cy="2028469"/>
          </a:xfrm>
        </p:grpSpPr>
        <p:cxnSp>
          <p:nvCxnSpPr>
            <p:cNvPr id="64" name="直線單箭頭接點 35">
              <a:extLst>
                <a:ext uri="{FF2B5EF4-FFF2-40B4-BE49-F238E27FC236}">
                  <a16:creationId xmlns:a16="http://schemas.microsoft.com/office/drawing/2014/main" id="{BA22CFD6-B899-4C5A-A66A-3069C59C8B84}"/>
                </a:ext>
              </a:extLst>
            </p:cNvPr>
            <p:cNvCxnSpPr/>
            <p:nvPr/>
          </p:nvCxnSpPr>
          <p:spPr>
            <a:xfrm>
              <a:off x="3175833" y="2508205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5" name="直線單箭頭接點 36">
              <a:extLst>
                <a:ext uri="{FF2B5EF4-FFF2-40B4-BE49-F238E27FC236}">
                  <a16:creationId xmlns:a16="http://schemas.microsoft.com/office/drawing/2014/main" id="{7013311D-2D71-4CC3-92DE-188BCE3FBB66}"/>
                </a:ext>
              </a:extLst>
            </p:cNvPr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6" name="直線單箭頭接點 37">
              <a:extLst>
                <a:ext uri="{FF2B5EF4-FFF2-40B4-BE49-F238E27FC236}">
                  <a16:creationId xmlns:a16="http://schemas.microsoft.com/office/drawing/2014/main" id="{95B4EBF1-4453-49D5-8AD4-5BBBA6D3F386}"/>
                </a:ext>
              </a:extLst>
            </p:cNvPr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7" name="直線單箭頭接點 38">
              <a:extLst>
                <a:ext uri="{FF2B5EF4-FFF2-40B4-BE49-F238E27FC236}">
                  <a16:creationId xmlns:a16="http://schemas.microsoft.com/office/drawing/2014/main" id="{D371B135-608A-4E3D-82A4-368C50786071}"/>
                </a:ext>
              </a:extLst>
            </p:cNvPr>
            <p:cNvCxnSpPr/>
            <p:nvPr/>
          </p:nvCxnSpPr>
          <p:spPr>
            <a:xfrm flipV="1">
              <a:off x="3178175" y="2508205"/>
              <a:ext cx="739062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直線單箭頭接點 39">
              <a:extLst>
                <a:ext uri="{FF2B5EF4-FFF2-40B4-BE49-F238E27FC236}">
                  <a16:creationId xmlns:a16="http://schemas.microsoft.com/office/drawing/2014/main" id="{7AAB8A26-1D65-4404-BC1E-C043C30A842D}"/>
                </a:ext>
              </a:extLst>
            </p:cNvPr>
            <p:cNvCxnSpPr/>
            <p:nvPr/>
          </p:nvCxnSpPr>
          <p:spPr>
            <a:xfrm>
              <a:off x="3175833" y="2508205"/>
              <a:ext cx="743746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9" name="直線單箭頭接點 40">
              <a:extLst>
                <a:ext uri="{FF2B5EF4-FFF2-40B4-BE49-F238E27FC236}">
                  <a16:creationId xmlns:a16="http://schemas.microsoft.com/office/drawing/2014/main" id="{4EE7FEAA-DE12-48D5-8093-7DB8AC9BB11E}"/>
                </a:ext>
              </a:extLst>
            </p:cNvPr>
            <p:cNvCxnSpPr/>
            <p:nvPr/>
          </p:nvCxnSpPr>
          <p:spPr>
            <a:xfrm>
              <a:off x="3175833" y="2508205"/>
              <a:ext cx="732113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0" name="直線單箭頭接點 41">
              <a:extLst>
                <a:ext uri="{FF2B5EF4-FFF2-40B4-BE49-F238E27FC236}">
                  <a16:creationId xmlns:a16="http://schemas.microsoft.com/office/drawing/2014/main" id="{A35D8A25-A03D-4A1A-B407-3114CEAA1958}"/>
                </a:ext>
              </a:extLst>
            </p:cNvPr>
            <p:cNvCxnSpPr/>
            <p:nvPr/>
          </p:nvCxnSpPr>
          <p:spPr>
            <a:xfrm>
              <a:off x="3178175" y="3286775"/>
              <a:ext cx="729771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" name="直線單箭頭接點 42">
              <a:extLst>
                <a:ext uri="{FF2B5EF4-FFF2-40B4-BE49-F238E27FC236}">
                  <a16:creationId xmlns:a16="http://schemas.microsoft.com/office/drawing/2014/main" id="{98C8D3FE-E7B1-4B35-8217-1EF4CF66B273}"/>
                </a:ext>
              </a:extLst>
            </p:cNvPr>
            <p:cNvCxnSpPr/>
            <p:nvPr/>
          </p:nvCxnSpPr>
          <p:spPr>
            <a:xfrm flipV="1">
              <a:off x="3166542" y="2508205"/>
              <a:ext cx="750695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2" name="直線單箭頭接點 43">
              <a:extLst>
                <a:ext uri="{FF2B5EF4-FFF2-40B4-BE49-F238E27FC236}">
                  <a16:creationId xmlns:a16="http://schemas.microsoft.com/office/drawing/2014/main" id="{A0F40B5A-8ADF-44B6-800D-7E775D8BFA5B}"/>
                </a:ext>
              </a:extLst>
            </p:cNvPr>
            <p:cNvCxnSpPr/>
            <p:nvPr/>
          </p:nvCxnSpPr>
          <p:spPr>
            <a:xfrm flipV="1">
              <a:off x="3166542" y="3286775"/>
              <a:ext cx="753037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73" name="矩形 72">
            <a:extLst>
              <a:ext uri="{FF2B5EF4-FFF2-40B4-BE49-F238E27FC236}">
                <a16:creationId xmlns:a16="http://schemas.microsoft.com/office/drawing/2014/main" id="{3EBAA03C-DD3A-4A81-BA96-417EDA60754B}"/>
              </a:ext>
            </a:extLst>
          </p:cNvPr>
          <p:cNvSpPr/>
          <p:nvPr/>
        </p:nvSpPr>
        <p:spPr>
          <a:xfrm>
            <a:off x="2924522" y="2706523"/>
            <a:ext cx="498951" cy="262505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4" name="文字方塊 6">
            <a:extLst>
              <a:ext uri="{FF2B5EF4-FFF2-40B4-BE49-F238E27FC236}">
                <a16:creationId xmlns:a16="http://schemas.microsoft.com/office/drawing/2014/main" id="{A0FDA4E6-A093-46F9-8F62-09B4FC0BAD15}"/>
              </a:ext>
            </a:extLst>
          </p:cNvPr>
          <p:cNvSpPr txBox="1"/>
          <p:nvPr/>
        </p:nvSpPr>
        <p:spPr>
          <a:xfrm>
            <a:off x="2597036" y="222473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7C548BB-6AA0-49F0-8F52-1603CD0F99E6}"/>
              </a:ext>
            </a:extLst>
          </p:cNvPr>
          <p:cNvSpPr/>
          <p:nvPr/>
        </p:nvSpPr>
        <p:spPr>
          <a:xfrm>
            <a:off x="2992910" y="3424216"/>
            <a:ext cx="342900" cy="3429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9B8AA6C2-C68D-45CD-B343-984166BCE98A}"/>
              </a:ext>
            </a:extLst>
          </p:cNvPr>
          <p:cNvSpPr/>
          <p:nvPr/>
        </p:nvSpPr>
        <p:spPr>
          <a:xfrm>
            <a:off x="2998728" y="2853887"/>
            <a:ext cx="342900" cy="3429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77" name="Object 12">
            <a:extLst>
              <a:ext uri="{FF2B5EF4-FFF2-40B4-BE49-F238E27FC236}">
                <a16:creationId xmlns:a16="http://schemas.microsoft.com/office/drawing/2014/main" id="{12FABBE6-98FB-486B-A47F-902BBCEF7E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1427" y="2758637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9" name="方程式" r:id="rId8" imgW="152280" imgH="215640" progId="Equation.3">
                  <p:embed/>
                </p:oleObj>
              </mc:Choice>
              <mc:Fallback>
                <p:oleObj name="方程式" r:id="rId8" imgW="152280" imgH="215640" progId="Equation.3">
                  <p:embed/>
                  <p:pic>
                    <p:nvPicPr>
                      <p:cNvPr id="77" name="Object 12">
                        <a:extLst>
                          <a:ext uri="{FF2B5EF4-FFF2-40B4-BE49-F238E27FC236}">
                            <a16:creationId xmlns:a16="http://schemas.microsoft.com/office/drawing/2014/main" id="{12FABBE6-98FB-486B-A47F-902BBCEF7E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1427" y="2758637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12">
            <a:extLst>
              <a:ext uri="{FF2B5EF4-FFF2-40B4-BE49-F238E27FC236}">
                <a16:creationId xmlns:a16="http://schemas.microsoft.com/office/drawing/2014/main" id="{C9D4C775-BAA6-4332-8869-2DF55D4BEC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6723" y="334136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0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78" name="Object 12">
                        <a:extLst>
                          <a:ext uri="{FF2B5EF4-FFF2-40B4-BE49-F238E27FC236}">
                            <a16:creationId xmlns:a16="http://schemas.microsoft.com/office/drawing/2014/main" id="{C9D4C775-BAA6-4332-8869-2DF55D4BEC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723" y="334136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矩形 78">
            <a:extLst>
              <a:ext uri="{FF2B5EF4-FFF2-40B4-BE49-F238E27FC236}">
                <a16:creationId xmlns:a16="http://schemas.microsoft.com/office/drawing/2014/main" id="{0D419187-6403-4E4E-88FD-56D335366AA8}"/>
              </a:ext>
            </a:extLst>
          </p:cNvPr>
          <p:cNvSpPr/>
          <p:nvPr/>
        </p:nvSpPr>
        <p:spPr>
          <a:xfrm>
            <a:off x="3002435" y="4821973"/>
            <a:ext cx="342900" cy="3429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bject 12">
                <a:extLst>
                  <a:ext uri="{FF2B5EF4-FFF2-40B4-BE49-F238E27FC236}">
                    <a16:creationId xmlns:a16="http://schemas.microsoft.com/office/drawing/2014/main" id="{D3FC570E-7418-4401-8C86-7B1EC49F1D1E}"/>
                  </a:ext>
                </a:extLst>
              </p:cNvPr>
              <p:cNvSpPr txBox="1"/>
              <p:nvPr/>
            </p:nvSpPr>
            <p:spPr bwMode="auto">
              <a:xfrm>
                <a:off x="3000058" y="4725353"/>
                <a:ext cx="407987" cy="4889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0" name="Object 12">
                <a:extLst>
                  <a:ext uri="{FF2B5EF4-FFF2-40B4-BE49-F238E27FC236}">
                    <a16:creationId xmlns:a16="http://schemas.microsoft.com/office/drawing/2014/main" id="{D3FC570E-7418-4401-8C86-7B1EC49F1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0058" y="4725353"/>
                <a:ext cx="407987" cy="4889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文字方塊 23">
            <a:extLst>
              <a:ext uri="{FF2B5EF4-FFF2-40B4-BE49-F238E27FC236}">
                <a16:creationId xmlns:a16="http://schemas.microsoft.com/office/drawing/2014/main" id="{9F5BB2B2-3D88-4680-BDD6-68730A6316CA}"/>
              </a:ext>
            </a:extLst>
          </p:cNvPr>
          <p:cNvSpPr txBox="1"/>
          <p:nvPr/>
        </p:nvSpPr>
        <p:spPr>
          <a:xfrm rot="5400000">
            <a:off x="2878367" y="410691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2" name="直線單箭頭接點 44">
            <a:extLst>
              <a:ext uri="{FF2B5EF4-FFF2-40B4-BE49-F238E27FC236}">
                <a16:creationId xmlns:a16="http://schemas.microsoft.com/office/drawing/2014/main" id="{972461FB-7ABB-4D1A-BDA7-A9FD47950F1D}"/>
              </a:ext>
            </a:extLst>
          </p:cNvPr>
          <p:cNvCxnSpPr/>
          <p:nvPr/>
        </p:nvCxnSpPr>
        <p:spPr>
          <a:xfrm flipV="1">
            <a:off x="3345335" y="2976963"/>
            <a:ext cx="859400" cy="2999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45">
            <a:extLst>
              <a:ext uri="{FF2B5EF4-FFF2-40B4-BE49-F238E27FC236}">
                <a16:creationId xmlns:a16="http://schemas.microsoft.com/office/drawing/2014/main" id="{B693CB76-904B-478B-8428-58357DE490D4}"/>
              </a:ext>
            </a:extLst>
          </p:cNvPr>
          <p:cNvCxnSpPr>
            <a:stCxn id="76" idx="3"/>
          </p:cNvCxnSpPr>
          <p:nvPr/>
        </p:nvCxnSpPr>
        <p:spPr>
          <a:xfrm>
            <a:off x="3341628" y="3025337"/>
            <a:ext cx="865449" cy="73019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4" name="直線單箭頭接點 46">
            <a:extLst>
              <a:ext uri="{FF2B5EF4-FFF2-40B4-BE49-F238E27FC236}">
                <a16:creationId xmlns:a16="http://schemas.microsoft.com/office/drawing/2014/main" id="{89EF990F-12F7-427E-8E5A-09188AEF72F9}"/>
              </a:ext>
            </a:extLst>
          </p:cNvPr>
          <p:cNvCxnSpPr>
            <a:stCxn id="76" idx="3"/>
          </p:cNvCxnSpPr>
          <p:nvPr/>
        </p:nvCxnSpPr>
        <p:spPr>
          <a:xfrm>
            <a:off x="3341628" y="3025337"/>
            <a:ext cx="853816" cy="195820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5" name="直線單箭頭接點 47">
            <a:extLst>
              <a:ext uri="{FF2B5EF4-FFF2-40B4-BE49-F238E27FC236}">
                <a16:creationId xmlns:a16="http://schemas.microsoft.com/office/drawing/2014/main" id="{539DAB48-34F6-4ECE-9DCF-DDB6B5523BC2}"/>
              </a:ext>
            </a:extLst>
          </p:cNvPr>
          <p:cNvCxnSpPr>
            <a:stCxn id="78" idx="3"/>
          </p:cNvCxnSpPr>
          <p:nvPr/>
        </p:nvCxnSpPr>
        <p:spPr>
          <a:xfrm flipV="1">
            <a:off x="3369148" y="2976963"/>
            <a:ext cx="835587" cy="595384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直線單箭頭接點 48">
            <a:extLst>
              <a:ext uri="{FF2B5EF4-FFF2-40B4-BE49-F238E27FC236}">
                <a16:creationId xmlns:a16="http://schemas.microsoft.com/office/drawing/2014/main" id="{5AD0246D-348B-49CE-88BA-A30CB8211FC0}"/>
              </a:ext>
            </a:extLst>
          </p:cNvPr>
          <p:cNvCxnSpPr>
            <a:stCxn id="75" idx="3"/>
          </p:cNvCxnSpPr>
          <p:nvPr/>
        </p:nvCxnSpPr>
        <p:spPr>
          <a:xfrm>
            <a:off x="3335810" y="3595666"/>
            <a:ext cx="871267" cy="159867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7" name="直線單箭頭接點 49">
            <a:extLst>
              <a:ext uri="{FF2B5EF4-FFF2-40B4-BE49-F238E27FC236}">
                <a16:creationId xmlns:a16="http://schemas.microsoft.com/office/drawing/2014/main" id="{B08B25BF-3833-461C-84A0-342EBD835FA8}"/>
              </a:ext>
            </a:extLst>
          </p:cNvPr>
          <p:cNvCxnSpPr>
            <a:stCxn id="75" idx="3"/>
          </p:cNvCxnSpPr>
          <p:nvPr/>
        </p:nvCxnSpPr>
        <p:spPr>
          <a:xfrm>
            <a:off x="3335810" y="3595666"/>
            <a:ext cx="859634" cy="1387879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8" name="直線單箭頭接點 50">
            <a:extLst>
              <a:ext uri="{FF2B5EF4-FFF2-40B4-BE49-F238E27FC236}">
                <a16:creationId xmlns:a16="http://schemas.microsoft.com/office/drawing/2014/main" id="{F070F91E-C745-45C3-9BAD-97DD6AF74057}"/>
              </a:ext>
            </a:extLst>
          </p:cNvPr>
          <p:cNvCxnSpPr>
            <a:cxnSpLocks/>
          </p:cNvCxnSpPr>
          <p:nvPr/>
        </p:nvCxnSpPr>
        <p:spPr>
          <a:xfrm flipV="1">
            <a:off x="3407307" y="2976963"/>
            <a:ext cx="797428" cy="199323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9" name="直線單箭頭接點 51">
            <a:extLst>
              <a:ext uri="{FF2B5EF4-FFF2-40B4-BE49-F238E27FC236}">
                <a16:creationId xmlns:a16="http://schemas.microsoft.com/office/drawing/2014/main" id="{BE1CD05C-5EEE-4273-8FA6-E3C5AF1FEB2B}"/>
              </a:ext>
            </a:extLst>
          </p:cNvPr>
          <p:cNvCxnSpPr>
            <a:cxnSpLocks/>
          </p:cNvCxnSpPr>
          <p:nvPr/>
        </p:nvCxnSpPr>
        <p:spPr>
          <a:xfrm flipV="1">
            <a:off x="3380938" y="3755533"/>
            <a:ext cx="826139" cy="121460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0" name="直線單箭頭接點 52">
            <a:extLst>
              <a:ext uri="{FF2B5EF4-FFF2-40B4-BE49-F238E27FC236}">
                <a16:creationId xmlns:a16="http://schemas.microsoft.com/office/drawing/2014/main" id="{18B3B5FC-30D1-4F2A-8A9D-1B44204DD38E}"/>
              </a:ext>
            </a:extLst>
          </p:cNvPr>
          <p:cNvCxnSpPr>
            <a:cxnSpLocks/>
          </p:cNvCxnSpPr>
          <p:nvPr/>
        </p:nvCxnSpPr>
        <p:spPr>
          <a:xfrm>
            <a:off x="3380938" y="4970139"/>
            <a:ext cx="814506" cy="1340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1" name="直線單箭頭接點 10">
            <a:extLst>
              <a:ext uri="{FF2B5EF4-FFF2-40B4-BE49-F238E27FC236}">
                <a16:creationId xmlns:a16="http://schemas.microsoft.com/office/drawing/2014/main" id="{35C8C72D-B4D5-45AB-94A4-39023A9FA7A0}"/>
              </a:ext>
            </a:extLst>
          </p:cNvPr>
          <p:cNvCxnSpPr/>
          <p:nvPr/>
        </p:nvCxnSpPr>
        <p:spPr>
          <a:xfrm>
            <a:off x="8036796" y="3727302"/>
            <a:ext cx="1018599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直線單箭頭接點 11">
            <a:extLst>
              <a:ext uri="{FF2B5EF4-FFF2-40B4-BE49-F238E27FC236}">
                <a16:creationId xmlns:a16="http://schemas.microsoft.com/office/drawing/2014/main" id="{A26A2BCB-0C85-423A-9E4A-6FF03A3E4405}"/>
              </a:ext>
            </a:extLst>
          </p:cNvPr>
          <p:cNvCxnSpPr/>
          <p:nvPr/>
        </p:nvCxnSpPr>
        <p:spPr>
          <a:xfrm>
            <a:off x="8146112" y="4973192"/>
            <a:ext cx="905748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3" name="直線單箭頭接點 12">
            <a:extLst>
              <a:ext uri="{FF2B5EF4-FFF2-40B4-BE49-F238E27FC236}">
                <a16:creationId xmlns:a16="http://schemas.microsoft.com/office/drawing/2014/main" id="{E71BDCE7-2AE5-4FFA-A9FC-21E3F4090050}"/>
              </a:ext>
            </a:extLst>
          </p:cNvPr>
          <p:cNvCxnSpPr/>
          <p:nvPr/>
        </p:nvCxnSpPr>
        <p:spPr>
          <a:xfrm>
            <a:off x="8012912" y="2948499"/>
            <a:ext cx="105037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4" name="文字方塊 7">
            <a:extLst>
              <a:ext uri="{FF2B5EF4-FFF2-40B4-BE49-F238E27FC236}">
                <a16:creationId xmlns:a16="http://schemas.microsoft.com/office/drawing/2014/main" id="{A267A501-5C5D-444D-BF13-091A127413E6}"/>
              </a:ext>
            </a:extLst>
          </p:cNvPr>
          <p:cNvSpPr txBox="1"/>
          <p:nvPr/>
        </p:nvSpPr>
        <p:spPr>
          <a:xfrm>
            <a:off x="8741078" y="222473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</a:t>
            </a:r>
          </a:p>
        </p:txBody>
      </p:sp>
      <p:sp>
        <p:nvSpPr>
          <p:cNvPr id="95" name="文字方塊 53">
            <a:extLst>
              <a:ext uri="{FF2B5EF4-FFF2-40B4-BE49-F238E27FC236}">
                <a16:creationId xmlns:a16="http://schemas.microsoft.com/office/drawing/2014/main" id="{062DAA8B-524F-4901-8FBB-44148FC6356D}"/>
              </a:ext>
            </a:extLst>
          </p:cNvPr>
          <p:cNvSpPr txBox="1"/>
          <p:nvPr/>
        </p:nvSpPr>
        <p:spPr>
          <a:xfrm rot="5400000">
            <a:off x="9005474" y="412746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6" name="文字方塊 54">
            <a:extLst>
              <a:ext uri="{FF2B5EF4-FFF2-40B4-BE49-F238E27FC236}">
                <a16:creationId xmlns:a16="http://schemas.microsoft.com/office/drawing/2014/main" id="{60FAD338-3F7A-4577-9B7B-DE1464495532}"/>
              </a:ext>
            </a:extLst>
          </p:cNvPr>
          <p:cNvSpPr txBox="1"/>
          <p:nvPr/>
        </p:nvSpPr>
        <p:spPr>
          <a:xfrm>
            <a:off x="9074567" y="2608639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7" name="文字方塊 55">
            <a:extLst>
              <a:ext uri="{FF2B5EF4-FFF2-40B4-BE49-F238E27FC236}">
                <a16:creationId xmlns:a16="http://schemas.microsoft.com/office/drawing/2014/main" id="{1995A8D9-336A-49A5-A675-48AB22B2606C}"/>
              </a:ext>
            </a:extLst>
          </p:cNvPr>
          <p:cNvSpPr txBox="1"/>
          <p:nvPr/>
        </p:nvSpPr>
        <p:spPr>
          <a:xfrm>
            <a:off x="9063284" y="3406859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8" name="文字方塊 56">
            <a:extLst>
              <a:ext uri="{FF2B5EF4-FFF2-40B4-BE49-F238E27FC236}">
                <a16:creationId xmlns:a16="http://schemas.microsoft.com/office/drawing/2014/main" id="{18A6E046-35BE-4BED-B1F6-6CED157CA951}"/>
              </a:ext>
            </a:extLst>
          </p:cNvPr>
          <p:cNvSpPr txBox="1"/>
          <p:nvPr/>
        </p:nvSpPr>
        <p:spPr>
          <a:xfrm>
            <a:off x="9063284" y="467309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2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K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9" name="文字方塊 59">
            <a:extLst>
              <a:ext uri="{FF2B5EF4-FFF2-40B4-BE49-F238E27FC236}">
                <a16:creationId xmlns:a16="http://schemas.microsoft.com/office/drawing/2014/main" id="{7AC2479F-1506-4284-BABA-CD373369E0D1}"/>
              </a:ext>
            </a:extLst>
          </p:cNvPr>
          <p:cNvSpPr txBox="1"/>
          <p:nvPr/>
        </p:nvSpPr>
        <p:spPr>
          <a:xfrm>
            <a:off x="2723810" y="5283488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 Layer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0" name="文字方塊 63">
            <a:extLst>
              <a:ext uri="{FF2B5EF4-FFF2-40B4-BE49-F238E27FC236}">
                <a16:creationId xmlns:a16="http://schemas.microsoft.com/office/drawing/2014/main" id="{C4C9DA48-E7E7-429E-84B6-CDF7DCCFDCB4}"/>
              </a:ext>
            </a:extLst>
          </p:cNvPr>
          <p:cNvSpPr txBox="1"/>
          <p:nvPr/>
        </p:nvSpPr>
        <p:spPr>
          <a:xfrm>
            <a:off x="7440230" y="5278509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 Layer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1" name="文字方塊 64">
            <a:extLst>
              <a:ext uri="{FF2B5EF4-FFF2-40B4-BE49-F238E27FC236}">
                <a16:creationId xmlns:a16="http://schemas.microsoft.com/office/drawing/2014/main" id="{2AAAB6E4-EFF1-42E9-8957-0DA7BF227B0F}"/>
              </a:ext>
            </a:extLst>
          </p:cNvPr>
          <p:cNvSpPr txBox="1"/>
          <p:nvPr/>
        </p:nvSpPr>
        <p:spPr>
          <a:xfrm>
            <a:off x="4486976" y="5626089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Hidden Layers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2" name="右大括弧 65">
            <a:extLst>
              <a:ext uri="{FF2B5EF4-FFF2-40B4-BE49-F238E27FC236}">
                <a16:creationId xmlns:a16="http://schemas.microsoft.com/office/drawing/2014/main" id="{1B1DCDF9-3F5F-42B6-8C8D-E35F8AF7CDDF}"/>
              </a:ext>
            </a:extLst>
          </p:cNvPr>
          <p:cNvSpPr/>
          <p:nvPr/>
        </p:nvSpPr>
        <p:spPr>
          <a:xfrm rot="5400000">
            <a:off x="5447896" y="3978817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8C06DF4-F98C-4ABD-B9DB-7B10B4104887}"/>
              </a:ext>
            </a:extLst>
          </p:cNvPr>
          <p:cNvSpPr/>
          <p:nvPr/>
        </p:nvSpPr>
        <p:spPr>
          <a:xfrm>
            <a:off x="7688596" y="2670776"/>
            <a:ext cx="666180" cy="2660799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4" name="文字方塊 138">
            <a:extLst>
              <a:ext uri="{FF2B5EF4-FFF2-40B4-BE49-F238E27FC236}">
                <a16:creationId xmlns:a16="http://schemas.microsoft.com/office/drawing/2014/main" id="{853DB8AE-3BDD-4554-8F2D-EB2937E0A0A9}"/>
              </a:ext>
            </a:extLst>
          </p:cNvPr>
          <p:cNvSpPr txBox="1"/>
          <p:nvPr/>
        </p:nvSpPr>
        <p:spPr>
          <a:xfrm rot="5400000">
            <a:off x="7273422" y="3846095"/>
            <a:ext cx="1510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Softmax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5" name="文字方塊 136">
            <a:extLst>
              <a:ext uri="{FF2B5EF4-FFF2-40B4-BE49-F238E27FC236}">
                <a16:creationId xmlns:a16="http://schemas.microsoft.com/office/drawing/2014/main" id="{3E92EFA0-EB2D-4807-A77F-99C450D3EAFD}"/>
              </a:ext>
            </a:extLst>
          </p:cNvPr>
          <p:cNvSpPr txBox="1"/>
          <p:nvPr/>
        </p:nvSpPr>
        <p:spPr>
          <a:xfrm>
            <a:off x="8546095" y="5354750"/>
            <a:ext cx="1765609" cy="830997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 Multi-class Classifier 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6" name="文字方塊 11">
            <a:extLst>
              <a:ext uri="{FF2B5EF4-FFF2-40B4-BE49-F238E27FC236}">
                <a16:creationId xmlns:a16="http://schemas.microsoft.com/office/drawing/2014/main" id="{40EB73AF-36D5-4DFE-A674-61B6B7AA02D7}"/>
              </a:ext>
            </a:extLst>
          </p:cNvPr>
          <p:cNvSpPr txBox="1"/>
          <p:nvPr/>
        </p:nvSpPr>
        <p:spPr>
          <a:xfrm>
            <a:off x="2176383" y="1500463"/>
            <a:ext cx="5325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Deep = Many hidden layers</a:t>
            </a:r>
            <a:endParaRPr kumimoji="0" lang="zh-TW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825544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10.4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深度神经网络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为什么要用深度网络？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108" name="表格 107">
            <a:extLst>
              <a:ext uri="{FF2B5EF4-FFF2-40B4-BE49-F238E27FC236}">
                <a16:creationId xmlns:a16="http://schemas.microsoft.com/office/drawing/2014/main" id="{47FC559A-5B01-4988-AA8B-EBA5D134B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735416"/>
              </p:ext>
            </p:extLst>
          </p:nvPr>
        </p:nvGraphicFramePr>
        <p:xfrm>
          <a:off x="535588" y="1815809"/>
          <a:ext cx="7288600" cy="4023360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5B9BD5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5B9BD5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5B9BD5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effectLst/>
              </a:tblPr>
              <a:tblGrid>
                <a:gridCol w="182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Layer</a:t>
                      </a:r>
                      <a:r>
                        <a:rPr lang="en-US" altLang="zh-TW" sz="2400" baseline="0" dirty="0"/>
                        <a:t> X</a:t>
                      </a:r>
                      <a:r>
                        <a:rPr lang="en-US" altLang="zh-TW" sz="2400" dirty="0"/>
                        <a:t> Size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Word Error Rate (%)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Layer</a:t>
                      </a:r>
                      <a:r>
                        <a:rPr lang="en-US" altLang="zh-TW" sz="2400" baseline="0" dirty="0"/>
                        <a:t> X</a:t>
                      </a:r>
                      <a:r>
                        <a:rPr lang="en-US" altLang="zh-TW" sz="2400" dirty="0"/>
                        <a:t> Size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Word Error Rate (%)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24.2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2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20.4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3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18.4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4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17.8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5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17.2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 X 3772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22.5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7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17.1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 X 4634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22.6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 X</a:t>
                      </a:r>
                      <a:r>
                        <a:rPr lang="en-US" altLang="zh-TW" sz="2400" baseline="0" dirty="0"/>
                        <a:t> 16k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22.1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9" name="图片 108">
            <a:extLst>
              <a:ext uri="{FF2B5EF4-FFF2-40B4-BE49-F238E27FC236}">
                <a16:creationId xmlns:a16="http://schemas.microsoft.com/office/drawing/2014/main" id="{068E7473-E6B4-44EF-8123-4A396A59E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5124" y="1722205"/>
            <a:ext cx="3942817" cy="4289866"/>
          </a:xfrm>
          <a:prstGeom prst="rect">
            <a:avLst/>
          </a:prstGeom>
        </p:spPr>
      </p:pic>
      <p:sp>
        <p:nvSpPr>
          <p:cNvPr id="110" name="矩形 109">
            <a:extLst>
              <a:ext uri="{FF2B5EF4-FFF2-40B4-BE49-F238E27FC236}">
                <a16:creationId xmlns:a16="http://schemas.microsoft.com/office/drawing/2014/main" id="{B871F215-3FC1-45BF-9C24-3392F10DE46F}"/>
              </a:ext>
            </a:extLst>
          </p:cNvPr>
          <p:cNvSpPr/>
          <p:nvPr/>
        </p:nvSpPr>
        <p:spPr>
          <a:xfrm>
            <a:off x="9362925" y="3352800"/>
            <a:ext cx="282907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latin typeface="+mn-ea"/>
              </a:rPr>
              <a:t>只要有足够多神经元，一个隐含层的网络结构也能拟合出任意复杂的连续曲面</a:t>
            </a:r>
            <a:endParaRPr lang="zh-TW" altLang="en-US" sz="2800" dirty="0">
              <a:latin typeface="+mn-ea"/>
            </a:endParaRPr>
          </a:p>
        </p:txBody>
      </p:sp>
      <p:pic>
        <p:nvPicPr>
          <p:cNvPr id="111" name="圖片 5">
            <a:extLst>
              <a:ext uri="{FF2B5EF4-FFF2-40B4-BE49-F238E27FC236}">
                <a16:creationId xmlns:a16="http://schemas.microsoft.com/office/drawing/2014/main" id="{C1C60EDF-E5AF-4DCA-AE18-850CC55715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5777167" y="2005077"/>
            <a:ext cx="3490055" cy="3644824"/>
          </a:xfrm>
          <a:prstGeom prst="rect">
            <a:avLst/>
          </a:prstGeom>
        </p:spPr>
      </p:pic>
      <p:graphicFrame>
        <p:nvGraphicFramePr>
          <p:cNvPr id="113" name="Object 12">
            <a:extLst>
              <a:ext uri="{FF2B5EF4-FFF2-40B4-BE49-F238E27FC236}">
                <a16:creationId xmlns:a16="http://schemas.microsoft.com/office/drawing/2014/main" id="{0650F4E5-F860-45C7-8225-F3F5CB0B6A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419105"/>
              </p:ext>
            </p:extLst>
          </p:nvPr>
        </p:nvGraphicFramePr>
        <p:xfrm>
          <a:off x="9515431" y="2369770"/>
          <a:ext cx="2342046" cy="63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8" name="方程式" r:id="rId7" imgW="850680" imgH="228600" progId="Equation.3">
                  <p:embed/>
                </p:oleObj>
              </mc:Choice>
              <mc:Fallback>
                <p:oleObj name="方程式" r:id="rId7" imgW="850680" imgH="228600" progId="Equation.3">
                  <p:embed/>
                  <p:pic>
                    <p:nvPicPr>
                      <p:cNvPr id="20" name="Object 12">
                        <a:extLst>
                          <a:ext uri="{FF2B5EF4-FFF2-40B4-BE49-F238E27FC236}">
                            <a16:creationId xmlns:a16="http://schemas.microsoft.com/office/drawing/2014/main" id="{9FAC17C3-841F-476E-AEBB-00C9771AB7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15431" y="2369770"/>
                        <a:ext cx="2342046" cy="63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" name="矩形 113">
            <a:extLst>
              <a:ext uri="{FF2B5EF4-FFF2-40B4-BE49-F238E27FC236}">
                <a16:creationId xmlns:a16="http://schemas.microsoft.com/office/drawing/2014/main" id="{862DD21D-F052-421B-87A6-28A2403B0CC1}"/>
              </a:ext>
            </a:extLst>
          </p:cNvPr>
          <p:cNvSpPr/>
          <p:nvPr/>
        </p:nvSpPr>
        <p:spPr>
          <a:xfrm>
            <a:off x="78723" y="5950726"/>
            <a:ext cx="51970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latin typeface="+mn-ea"/>
              </a:rPr>
              <a:t>按照学习理论，参数多、性能好</a:t>
            </a:r>
            <a:endParaRPr lang="zh-TW" altLang="en-US" sz="2800" dirty="0">
              <a:latin typeface="+mn-ea"/>
            </a:endParaRPr>
          </a:p>
        </p:txBody>
      </p:sp>
      <p:sp>
        <p:nvSpPr>
          <p:cNvPr id="2" name="动作按钮: 帮助 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B8E6CCC-6DBB-4665-9843-48F0AE25EE1F}"/>
              </a:ext>
            </a:extLst>
          </p:cNvPr>
          <p:cNvSpPr/>
          <p:nvPr/>
        </p:nvSpPr>
        <p:spPr>
          <a:xfrm>
            <a:off x="4808220" y="3093720"/>
            <a:ext cx="601980" cy="1203960"/>
          </a:xfrm>
          <a:prstGeom prst="actionButtonHelp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9036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神经网络动机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5" y="1028882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多个感知器的线性集成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Linear Aggregation of </a:t>
            </a:r>
            <a:r>
              <a:rPr kumimoji="0" lang="en-US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Perceptrons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FE40D447-69DF-40EE-83AF-D8EB06C66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56" y="1901686"/>
            <a:ext cx="4711638" cy="41852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74AD3CBB-7BF6-42DE-BE9C-DD7988492ECB}"/>
                  </a:ext>
                </a:extLst>
              </p:cNvPr>
              <p:cNvSpPr/>
              <p:nvPr/>
            </p:nvSpPr>
            <p:spPr>
              <a:xfrm>
                <a:off x="6490003" y="2072257"/>
                <a:ext cx="4584397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𝐱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𝑠𝑖𝑔𝑛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𝑠𝑖𝑔𝑛</m:t>
                              </m:r>
                              <m:d>
                                <m:d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altLang="zh-CN" sz="24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kumimoji="0" lang="en-US" altLang="zh-CN" sz="2400" b="1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74AD3CBB-7BF6-42DE-BE9C-DD7988492E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003" y="2072257"/>
                <a:ext cx="4584397" cy="1281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右大括号 1">
            <a:extLst>
              <a:ext uri="{FF2B5EF4-FFF2-40B4-BE49-F238E27FC236}">
                <a16:creationId xmlns:a16="http://schemas.microsoft.com/office/drawing/2014/main" id="{9F979AC9-459C-495B-9EE1-26EE5EEDA857}"/>
              </a:ext>
            </a:extLst>
          </p:cNvPr>
          <p:cNvSpPr/>
          <p:nvPr/>
        </p:nvSpPr>
        <p:spPr>
          <a:xfrm rot="5400000">
            <a:off x="9786037" y="2486911"/>
            <a:ext cx="427551" cy="1305893"/>
          </a:xfrm>
          <a:prstGeom prst="rightBrace">
            <a:avLst/>
          </a:prstGeom>
          <a:ln w="4762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3C2985A-C55F-4103-B25A-4C647BBEDE3E}"/>
                  </a:ext>
                </a:extLst>
              </p:cNvPr>
              <p:cNvSpPr/>
              <p:nvPr/>
            </p:nvSpPr>
            <p:spPr>
              <a:xfrm>
                <a:off x="9597068" y="3198167"/>
                <a:ext cx="9832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3C2985A-C55F-4103-B25A-4C647BBEDE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068" y="3198167"/>
                <a:ext cx="983218" cy="461665"/>
              </a:xfrm>
              <a:prstGeom prst="rect">
                <a:avLst/>
              </a:prstGeom>
              <a:blipFill>
                <a:blip r:embed="rId5"/>
                <a:stretch>
                  <a:fillRect r="-617"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20">
                <a:extLst>
                  <a:ext uri="{FF2B5EF4-FFF2-40B4-BE49-F238E27FC236}">
                    <a16:creationId xmlns:a16="http://schemas.microsoft.com/office/drawing/2014/main" id="{D872B92A-7620-4493-807B-6B041A4429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64191" y="4009416"/>
                <a:ext cx="6287748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457200" lvl="0" indent="-45720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800" kern="0" dirty="0">
                    <a:latin typeface="Arial" charset="0"/>
                  </a:rPr>
                  <a:t>一共两层，每层都有权向量：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zh-CN" altLang="en-US" sz="28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rgbClr val="9FD56D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5" name="TextBox 20">
                <a:extLst>
                  <a:ext uri="{FF2B5EF4-FFF2-40B4-BE49-F238E27FC236}">
                    <a16:creationId xmlns:a16="http://schemas.microsoft.com/office/drawing/2014/main" id="{D872B92A-7620-4493-807B-6B041A442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4191" y="4009416"/>
                <a:ext cx="6287748" cy="523220"/>
              </a:xfrm>
              <a:prstGeom prst="rect">
                <a:avLst/>
              </a:prstGeom>
              <a:blipFill>
                <a:blip r:embed="rId6"/>
                <a:stretch>
                  <a:fillRect l="-1746" t="-12791" b="-313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20">
                <a:extLst>
                  <a:ext uri="{FF2B5EF4-FFF2-40B4-BE49-F238E27FC236}">
                    <a16:creationId xmlns:a16="http://schemas.microsoft.com/office/drawing/2014/main" id="{A42F3871-B08F-4696-B32D-AB2E707BCB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58927" y="4665199"/>
                <a:ext cx="6846548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457200" lvl="0" indent="-45720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800" kern="0" dirty="0">
                    <a:latin typeface="Arial" charset="0"/>
                  </a:rPr>
                  <a:t>每层用符号函数</a:t>
                </a:r>
                <a:r>
                  <a:rPr lang="en-US" altLang="zh-CN" sz="2800" i="1" kern="0" dirty="0">
                    <a:latin typeface="Arial" charset="0"/>
                  </a:rPr>
                  <a:t>sign</a:t>
                </a:r>
                <a:r>
                  <a:rPr lang="en-US" altLang="zh-CN" sz="2800" kern="0" dirty="0">
                    <a:latin typeface="Arial" charset="0"/>
                  </a:rPr>
                  <a:t>()</a:t>
                </a:r>
                <a:r>
                  <a:rPr lang="zh-CN" altLang="en-US" sz="2800" kern="0" dirty="0">
                    <a:latin typeface="Arial" charset="0"/>
                  </a:rPr>
                  <a:t>分别得到：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zh-CN" altLang="en-US" sz="28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9FD56D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charset="0"/>
                </a:endParaRPr>
              </a:p>
            </p:txBody>
          </p:sp>
        </mc:Choice>
        <mc:Fallback xmlns="">
          <p:sp>
            <p:nvSpPr>
              <p:cNvPr id="56" name="TextBox 20">
                <a:extLst>
                  <a:ext uri="{FF2B5EF4-FFF2-40B4-BE49-F238E27FC236}">
                    <a16:creationId xmlns:a16="http://schemas.microsoft.com/office/drawing/2014/main" id="{A42F3871-B08F-4696-B32D-AB2E707BC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8927" y="4665199"/>
                <a:ext cx="6846548" cy="523220"/>
              </a:xfrm>
              <a:prstGeom prst="rect">
                <a:avLst/>
              </a:prstGeom>
              <a:blipFill>
                <a:blip r:embed="rId7"/>
                <a:stretch>
                  <a:fillRect l="-1603" t="-12791" b="-313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823F761-ABC6-47AC-B028-911A4ADA4225}"/>
                  </a:ext>
                </a:extLst>
              </p:cNvPr>
              <p:cNvSpPr/>
              <p:nvPr/>
            </p:nvSpPr>
            <p:spPr>
              <a:xfrm>
                <a:off x="5864191" y="5505952"/>
                <a:ext cx="6171626" cy="523220"/>
              </a:xfrm>
              <a:prstGeom prst="rect">
                <a:avLst/>
              </a:prstGeom>
              <a:solidFill>
                <a:srgbClr val="FFD8D8"/>
              </a:solidFill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/>
                  <a:t>集成后得到分类面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9FD56D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2800" dirty="0"/>
                  <a:t>的边界是怎样的？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823F761-ABC6-47AC-B028-911A4ADA42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191" y="5505952"/>
                <a:ext cx="6171626" cy="523220"/>
              </a:xfrm>
              <a:prstGeom prst="rect">
                <a:avLst/>
              </a:prstGeom>
              <a:blipFill>
                <a:blip r:embed="rId8"/>
                <a:stretch>
                  <a:fillRect l="-2075" t="-11628" r="-494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5744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10.4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深度神经网络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浅层网络好还是深层网络好？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862DD21D-F052-421B-87A6-28A2403B0CC1}"/>
              </a:ext>
            </a:extLst>
          </p:cNvPr>
          <p:cNvSpPr/>
          <p:nvPr/>
        </p:nvSpPr>
        <p:spPr>
          <a:xfrm>
            <a:off x="5504272" y="3768559"/>
            <a:ext cx="2362898" cy="954107"/>
          </a:xfrm>
          <a:prstGeom prst="rect">
            <a:avLst/>
          </a:prstGeom>
          <a:solidFill>
            <a:srgbClr val="DDE6FD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rgbClr val="000000"/>
                </a:solidFill>
              </a:rPr>
              <a:t>同等参数量条件下比较性能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5" name="群組 127">
            <a:extLst>
              <a:ext uri="{FF2B5EF4-FFF2-40B4-BE49-F238E27FC236}">
                <a16:creationId xmlns:a16="http://schemas.microsoft.com/office/drawing/2014/main" id="{45CC59B6-D17A-497E-9E82-F522D3C52D91}"/>
              </a:ext>
            </a:extLst>
          </p:cNvPr>
          <p:cNvGrpSpPr/>
          <p:nvPr/>
        </p:nvGrpSpPr>
        <p:grpSpPr>
          <a:xfrm>
            <a:off x="556341" y="1885295"/>
            <a:ext cx="4495802" cy="3854835"/>
            <a:chOff x="361950" y="2795203"/>
            <a:chExt cx="4495802" cy="385483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1C0CD4A-BBF2-4B2B-AC2A-96D9B20E1267}"/>
                </a:ext>
              </a:extLst>
            </p:cNvPr>
            <p:cNvSpPr/>
            <p:nvPr/>
          </p:nvSpPr>
          <p:spPr>
            <a:xfrm rot="5400000">
              <a:off x="2252363" y="2404343"/>
              <a:ext cx="714976" cy="4495802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24168F0-C37B-42C9-93DD-89D1FDB0CC34}"/>
                </a:ext>
              </a:extLst>
            </p:cNvPr>
            <p:cNvSpPr/>
            <p:nvPr/>
          </p:nvSpPr>
          <p:spPr>
            <a:xfrm rot="5400000">
              <a:off x="2195397" y="2432167"/>
              <a:ext cx="714976" cy="201719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754CB62-4428-4725-8D85-1F7AB4B579C2}"/>
                </a:ext>
              </a:extLst>
            </p:cNvPr>
            <p:cNvSpPr/>
            <p:nvPr/>
          </p:nvSpPr>
          <p:spPr>
            <a:xfrm rot="5400000">
              <a:off x="2331114" y="4469637"/>
              <a:ext cx="491526" cy="256472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grpSp>
          <p:nvGrpSpPr>
            <p:cNvPr id="19" name="群組 10">
              <a:extLst>
                <a:ext uri="{FF2B5EF4-FFF2-40B4-BE49-F238E27FC236}">
                  <a16:creationId xmlns:a16="http://schemas.microsoft.com/office/drawing/2014/main" id="{A1E4D491-5D4A-406F-99C5-11CCCD2CAF9B}"/>
                </a:ext>
              </a:extLst>
            </p:cNvPr>
            <p:cNvGrpSpPr/>
            <p:nvPr/>
          </p:nvGrpSpPr>
          <p:grpSpPr>
            <a:xfrm>
              <a:off x="1351533" y="3162509"/>
              <a:ext cx="2474555" cy="2765327"/>
              <a:chOff x="1091509" y="3383234"/>
              <a:chExt cx="2474555" cy="2765327"/>
            </a:xfrm>
          </p:grpSpPr>
          <p:sp>
            <p:nvSpPr>
              <p:cNvPr id="36" name="橢圓 11">
                <a:extLst>
                  <a:ext uri="{FF2B5EF4-FFF2-40B4-BE49-F238E27FC236}">
                    <a16:creationId xmlns:a16="http://schemas.microsoft.com/office/drawing/2014/main" id="{6B06E6C1-9AEB-4282-833D-2FA1B8781D4F}"/>
                  </a:ext>
                </a:extLst>
              </p:cNvPr>
              <p:cNvSpPr/>
              <p:nvPr/>
            </p:nvSpPr>
            <p:spPr>
              <a:xfrm>
                <a:off x="1091509" y="4646168"/>
                <a:ext cx="484116" cy="476147"/>
              </a:xfrm>
              <a:prstGeom prst="ellipse">
                <a:avLst/>
              </a:prstGeom>
              <a:gradFill rotWithShape="1">
                <a:gsLst>
                  <a:gs pos="0">
                    <a:srgbClr val="5B9BD5">
                      <a:lumMod val="110000"/>
                      <a:satMod val="105000"/>
                      <a:tint val="67000"/>
                    </a:srgbClr>
                  </a:gs>
                  <a:gs pos="50000">
                    <a:srgbClr val="5B9BD5">
                      <a:lumMod val="105000"/>
                      <a:satMod val="103000"/>
                      <a:tint val="73000"/>
                    </a:srgbClr>
                  </a:gs>
                  <a:gs pos="100000">
                    <a:srgbClr val="5B9BD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37" name="群組 12">
                <a:extLst>
                  <a:ext uri="{FF2B5EF4-FFF2-40B4-BE49-F238E27FC236}">
                    <a16:creationId xmlns:a16="http://schemas.microsoft.com/office/drawing/2014/main" id="{34193B03-702F-4A8E-A310-0B17B4F50945}"/>
                  </a:ext>
                </a:extLst>
              </p:cNvPr>
              <p:cNvGrpSpPr/>
              <p:nvPr/>
            </p:nvGrpSpPr>
            <p:grpSpPr>
              <a:xfrm>
                <a:off x="1211127" y="5591689"/>
                <a:ext cx="2283266" cy="556872"/>
                <a:chOff x="755858" y="5735182"/>
                <a:chExt cx="2283266" cy="556872"/>
              </a:xfrm>
            </p:grpSpPr>
            <p:grpSp>
              <p:nvGrpSpPr>
                <p:cNvPr id="58" name="群組 32">
                  <a:extLst>
                    <a:ext uri="{FF2B5EF4-FFF2-40B4-BE49-F238E27FC236}">
                      <a16:creationId xmlns:a16="http://schemas.microsoft.com/office/drawing/2014/main" id="{AC36E472-921A-42B8-ACA5-3C16BAA71747}"/>
                    </a:ext>
                  </a:extLst>
                </p:cNvPr>
                <p:cNvGrpSpPr/>
                <p:nvPr/>
              </p:nvGrpSpPr>
              <p:grpSpPr>
                <a:xfrm>
                  <a:off x="755858" y="5895047"/>
                  <a:ext cx="289125" cy="383103"/>
                  <a:chOff x="2268775" y="3538012"/>
                  <a:chExt cx="289125" cy="383103"/>
                </a:xfrm>
              </p:grpSpPr>
              <p:sp>
                <p:nvSpPr>
                  <p:cNvPr id="66" name="矩形 65">
                    <a:extLst>
                      <a:ext uri="{FF2B5EF4-FFF2-40B4-BE49-F238E27FC236}">
                        <a16:creationId xmlns:a16="http://schemas.microsoft.com/office/drawing/2014/main" id="{1F072B96-524E-4ED4-B79E-EF0217B11370}"/>
                      </a:ext>
                    </a:extLst>
                  </p:cNvPr>
                  <p:cNvSpPr/>
                  <p:nvPr/>
                </p:nvSpPr>
                <p:spPr>
                  <a:xfrm>
                    <a:off x="2268775" y="3617002"/>
                    <a:ext cx="289125" cy="28436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FC000">
                          <a:lumMod val="110000"/>
                          <a:satMod val="105000"/>
                          <a:tint val="67000"/>
                        </a:srgbClr>
                      </a:gs>
                      <a:gs pos="50000">
                        <a:srgbClr val="FFC000">
                          <a:lumMod val="105000"/>
                          <a:satMod val="103000"/>
                          <a:tint val="73000"/>
                        </a:srgbClr>
                      </a:gs>
                      <a:gs pos="100000">
                        <a:srgbClr val="FFC000">
                          <a:lumMod val="105000"/>
                          <a:satMod val="109000"/>
                          <a:tint val="81000"/>
                        </a:srgbClr>
                      </a:gs>
                    </a:gsLst>
                    <a:lin ang="5400000" scaled="0"/>
                  </a:gradFill>
                  <a:ln w="6350" cap="flat" cmpd="sng" algn="ctr">
                    <a:solidFill>
                      <a:srgbClr val="FFC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  <p:graphicFrame>
                <p:nvGraphicFramePr>
                  <p:cNvPr id="67" name="Object 12">
                    <a:extLst>
                      <a:ext uri="{FF2B5EF4-FFF2-40B4-BE49-F238E27FC236}">
                        <a16:creationId xmlns:a16="http://schemas.microsoft.com/office/drawing/2014/main" id="{3493E5B1-A3A6-4E91-A77D-363277F8F960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2279483" y="3538012"/>
                  <a:ext cx="274401" cy="38310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5470" name="方程式" r:id="rId4" imgW="152280" imgH="215640" progId="Equation.3">
                          <p:embed/>
                        </p:oleObj>
                      </mc:Choice>
                      <mc:Fallback>
                        <p:oleObj name="方程式" r:id="rId4" imgW="152280" imgH="215640" progId="Equation.3">
                          <p:embed/>
                          <p:pic>
                            <p:nvPicPr>
                              <p:cNvPr id="112" name="Object 12">
                                <a:extLst>
                                  <a:ext uri="{FF2B5EF4-FFF2-40B4-BE49-F238E27FC236}">
                                    <a16:creationId xmlns:a16="http://schemas.microsoft.com/office/drawing/2014/main" id="{917FB849-CA81-45B9-91BF-6A6ADB011391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5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79483" y="3538012"/>
                                <a:ext cx="274401" cy="383103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59" name="群組 33">
                  <a:extLst>
                    <a:ext uri="{FF2B5EF4-FFF2-40B4-BE49-F238E27FC236}">
                      <a16:creationId xmlns:a16="http://schemas.microsoft.com/office/drawing/2014/main" id="{D320192C-0A88-4726-A456-ECC4E3EDF19A}"/>
                    </a:ext>
                  </a:extLst>
                </p:cNvPr>
                <p:cNvGrpSpPr/>
                <p:nvPr/>
              </p:nvGrpSpPr>
              <p:grpSpPr>
                <a:xfrm>
                  <a:off x="1456763" y="5895047"/>
                  <a:ext cx="317234" cy="383104"/>
                  <a:chOff x="2263870" y="4021266"/>
                  <a:chExt cx="317234" cy="383104"/>
                </a:xfrm>
              </p:grpSpPr>
              <p:sp>
                <p:nvSpPr>
                  <p:cNvPr id="64" name="矩形 63">
                    <a:extLst>
                      <a:ext uri="{FF2B5EF4-FFF2-40B4-BE49-F238E27FC236}">
                        <a16:creationId xmlns:a16="http://schemas.microsoft.com/office/drawing/2014/main" id="{16EA01A1-3E51-459E-9E10-0A012C379C6B}"/>
                      </a:ext>
                    </a:extLst>
                  </p:cNvPr>
                  <p:cNvSpPr/>
                  <p:nvPr/>
                </p:nvSpPr>
                <p:spPr>
                  <a:xfrm>
                    <a:off x="2263870" y="4089974"/>
                    <a:ext cx="289125" cy="28436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FC000">
                          <a:lumMod val="110000"/>
                          <a:satMod val="105000"/>
                          <a:tint val="67000"/>
                        </a:srgbClr>
                      </a:gs>
                      <a:gs pos="50000">
                        <a:srgbClr val="FFC000">
                          <a:lumMod val="105000"/>
                          <a:satMod val="103000"/>
                          <a:tint val="73000"/>
                        </a:srgbClr>
                      </a:gs>
                      <a:gs pos="100000">
                        <a:srgbClr val="FFC000">
                          <a:lumMod val="105000"/>
                          <a:satMod val="109000"/>
                          <a:tint val="81000"/>
                        </a:srgbClr>
                      </a:gs>
                    </a:gsLst>
                    <a:lin ang="5400000" scaled="0"/>
                  </a:gradFill>
                  <a:ln w="6350" cap="flat" cmpd="sng" algn="ctr">
                    <a:solidFill>
                      <a:srgbClr val="FFC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  <p:graphicFrame>
                <p:nvGraphicFramePr>
                  <p:cNvPr id="65" name="Object 12">
                    <a:extLst>
                      <a:ext uri="{FF2B5EF4-FFF2-40B4-BE49-F238E27FC236}">
                        <a16:creationId xmlns:a16="http://schemas.microsoft.com/office/drawing/2014/main" id="{8B265ADE-33B7-4F04-A890-72C827CBE3C3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2283948" y="4021266"/>
                  <a:ext cx="297156" cy="38310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5471" name="方程式" r:id="rId6" imgW="164880" imgH="215640" progId="Equation.3">
                          <p:embed/>
                        </p:oleObj>
                      </mc:Choice>
                      <mc:Fallback>
                        <p:oleObj name="方程式" r:id="rId6" imgW="164880" imgH="215640" progId="Equation.3">
                          <p:embed/>
                          <p:pic>
                            <p:nvPicPr>
                              <p:cNvPr id="110" name="Object 12">
                                <a:extLst>
                                  <a:ext uri="{FF2B5EF4-FFF2-40B4-BE49-F238E27FC236}">
                                    <a16:creationId xmlns:a16="http://schemas.microsoft.com/office/drawing/2014/main" id="{6FFD6254-9448-4F05-B3CE-5057D698731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7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83948" y="4021266"/>
                                <a:ext cx="297156" cy="38310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sp>
              <p:nvSpPr>
                <p:cNvPr id="60" name="文字方塊 34">
                  <a:extLst>
                    <a:ext uri="{FF2B5EF4-FFF2-40B4-BE49-F238E27FC236}">
                      <a16:creationId xmlns:a16="http://schemas.microsoft.com/office/drawing/2014/main" id="{6DDAAA74-EB4D-4E47-A025-3925C96A3EA3}"/>
                    </a:ext>
                  </a:extLst>
                </p:cNvPr>
                <p:cNvSpPr txBox="1"/>
                <p:nvPr/>
              </p:nvSpPr>
              <p:spPr>
                <a:xfrm>
                  <a:off x="1728860" y="5735182"/>
                  <a:ext cx="106139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</a:rPr>
                    <a:t>……</a:t>
                  </a:r>
                  <a:endParaRPr kumimoji="0" lang="zh-TW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  <p:grpSp>
              <p:nvGrpSpPr>
                <p:cNvPr id="61" name="群組 35">
                  <a:extLst>
                    <a:ext uri="{FF2B5EF4-FFF2-40B4-BE49-F238E27FC236}">
                      <a16:creationId xmlns:a16="http://schemas.microsoft.com/office/drawing/2014/main" id="{9ADD1DF1-2066-42BD-8574-F091861B26C9}"/>
                    </a:ext>
                  </a:extLst>
                </p:cNvPr>
                <p:cNvGrpSpPr/>
                <p:nvPr/>
              </p:nvGrpSpPr>
              <p:grpSpPr>
                <a:xfrm>
                  <a:off x="2687405" y="5886570"/>
                  <a:ext cx="351719" cy="405484"/>
                  <a:chOff x="2257778" y="5192060"/>
                  <a:chExt cx="351719" cy="405484"/>
                </a:xfrm>
              </p:grpSpPr>
              <p:sp>
                <p:nvSpPr>
                  <p:cNvPr id="62" name="矩形 61">
                    <a:extLst>
                      <a:ext uri="{FF2B5EF4-FFF2-40B4-BE49-F238E27FC236}">
                        <a16:creationId xmlns:a16="http://schemas.microsoft.com/office/drawing/2014/main" id="{91AC5A8C-ABFD-4C62-8133-A77CD2AA2CBB}"/>
                      </a:ext>
                    </a:extLst>
                  </p:cNvPr>
                  <p:cNvSpPr/>
                  <p:nvPr/>
                </p:nvSpPr>
                <p:spPr>
                  <a:xfrm>
                    <a:off x="2257778" y="5273306"/>
                    <a:ext cx="289125" cy="28436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FC000">
                          <a:lumMod val="110000"/>
                          <a:satMod val="105000"/>
                          <a:tint val="67000"/>
                        </a:srgbClr>
                      </a:gs>
                      <a:gs pos="50000">
                        <a:srgbClr val="FFC000">
                          <a:lumMod val="105000"/>
                          <a:satMod val="103000"/>
                          <a:tint val="73000"/>
                        </a:srgbClr>
                      </a:gs>
                      <a:gs pos="100000">
                        <a:srgbClr val="FFC000">
                          <a:lumMod val="105000"/>
                          <a:satMod val="109000"/>
                          <a:tint val="81000"/>
                        </a:srgbClr>
                      </a:gs>
                    </a:gsLst>
                    <a:lin ang="5400000" scaled="0"/>
                  </a:gradFill>
                  <a:ln w="6350" cap="flat" cmpd="sng" algn="ctr">
                    <a:solidFill>
                      <a:srgbClr val="FFC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  <p:graphicFrame>
                <p:nvGraphicFramePr>
                  <p:cNvPr id="63" name="Object 12">
                    <a:extLst>
                      <a:ext uri="{FF2B5EF4-FFF2-40B4-BE49-F238E27FC236}">
                        <a16:creationId xmlns:a16="http://schemas.microsoft.com/office/drawing/2014/main" id="{A511819C-CAFB-4FC7-817D-577D37537D9B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2266830" y="5192060"/>
                  <a:ext cx="342667" cy="40548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5472" name="方程式" r:id="rId8" imgW="190440" imgH="228600" progId="Equation.3">
                          <p:embed/>
                        </p:oleObj>
                      </mc:Choice>
                      <mc:Fallback>
                        <p:oleObj name="方程式" r:id="rId8" imgW="190440" imgH="228600" progId="Equation.3">
                          <p:embed/>
                          <p:pic>
                            <p:nvPicPr>
                              <p:cNvPr id="108" name="Object 12">
                                <a:extLst>
                                  <a:ext uri="{FF2B5EF4-FFF2-40B4-BE49-F238E27FC236}">
                                    <a16:creationId xmlns:a16="http://schemas.microsoft.com/office/drawing/2014/main" id="{C70E2E24-69D0-4DD1-81D6-165E0F013A8E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9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66830" y="5192060"/>
                                <a:ext cx="342667" cy="40548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sp>
            <p:nvSpPr>
              <p:cNvPr id="38" name="橢圓 13">
                <a:extLst>
                  <a:ext uri="{FF2B5EF4-FFF2-40B4-BE49-F238E27FC236}">
                    <a16:creationId xmlns:a16="http://schemas.microsoft.com/office/drawing/2014/main" id="{439ADEFD-CFB8-42D5-A6A4-A9E2A42C367C}"/>
                  </a:ext>
                </a:extLst>
              </p:cNvPr>
              <p:cNvSpPr/>
              <p:nvPr/>
            </p:nvSpPr>
            <p:spPr>
              <a:xfrm>
                <a:off x="1836539" y="4666527"/>
                <a:ext cx="484116" cy="476147"/>
              </a:xfrm>
              <a:prstGeom prst="ellipse">
                <a:avLst/>
              </a:prstGeom>
              <a:gradFill rotWithShape="1">
                <a:gsLst>
                  <a:gs pos="0">
                    <a:srgbClr val="5B9BD5">
                      <a:lumMod val="110000"/>
                      <a:satMod val="105000"/>
                      <a:tint val="67000"/>
                    </a:srgbClr>
                  </a:gs>
                  <a:gs pos="50000">
                    <a:srgbClr val="5B9BD5">
                      <a:lumMod val="105000"/>
                      <a:satMod val="103000"/>
                      <a:tint val="73000"/>
                    </a:srgbClr>
                  </a:gs>
                  <a:gs pos="100000">
                    <a:srgbClr val="5B9BD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40" name="橢圓 14">
                <a:extLst>
                  <a:ext uri="{FF2B5EF4-FFF2-40B4-BE49-F238E27FC236}">
                    <a16:creationId xmlns:a16="http://schemas.microsoft.com/office/drawing/2014/main" id="{074BD85A-56D1-4133-A040-DA36A2E75A6C}"/>
                  </a:ext>
                </a:extLst>
              </p:cNvPr>
              <p:cNvSpPr/>
              <p:nvPr/>
            </p:nvSpPr>
            <p:spPr>
              <a:xfrm>
                <a:off x="3081948" y="4653966"/>
                <a:ext cx="484116" cy="476147"/>
              </a:xfrm>
              <a:prstGeom prst="ellipse">
                <a:avLst/>
              </a:prstGeom>
              <a:gradFill rotWithShape="1">
                <a:gsLst>
                  <a:gs pos="0">
                    <a:srgbClr val="5B9BD5">
                      <a:lumMod val="110000"/>
                      <a:satMod val="105000"/>
                      <a:tint val="67000"/>
                    </a:srgbClr>
                  </a:gs>
                  <a:gs pos="50000">
                    <a:srgbClr val="5B9BD5">
                      <a:lumMod val="105000"/>
                      <a:satMod val="103000"/>
                      <a:tint val="73000"/>
                    </a:srgbClr>
                  </a:gs>
                  <a:gs pos="100000">
                    <a:srgbClr val="5B9BD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41" name="文字方塊 15">
                <a:extLst>
                  <a:ext uri="{FF2B5EF4-FFF2-40B4-BE49-F238E27FC236}">
                    <a16:creationId xmlns:a16="http://schemas.microsoft.com/office/drawing/2014/main" id="{64BB3C70-3E9A-4700-8D18-6790FEC44380}"/>
                  </a:ext>
                </a:extLst>
              </p:cNvPr>
              <p:cNvSpPr txBox="1"/>
              <p:nvPr/>
            </p:nvSpPr>
            <p:spPr>
              <a:xfrm>
                <a:off x="2186531" y="4544968"/>
                <a:ext cx="10613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rPr>
                  <a:t>……</a:t>
                </a:r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42" name="橢圓 16">
                <a:extLst>
                  <a:ext uri="{FF2B5EF4-FFF2-40B4-BE49-F238E27FC236}">
                    <a16:creationId xmlns:a16="http://schemas.microsoft.com/office/drawing/2014/main" id="{4C8D9CA3-ACD3-4AAC-A6FD-6D1117732534}"/>
                  </a:ext>
                </a:extLst>
              </p:cNvPr>
              <p:cNvSpPr/>
              <p:nvPr/>
            </p:nvSpPr>
            <p:spPr>
              <a:xfrm>
                <a:off x="1513734" y="3397463"/>
                <a:ext cx="484116" cy="476147"/>
              </a:xfrm>
              <a:prstGeom prst="ellipse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43" name="橢圓 17">
                <a:extLst>
                  <a:ext uri="{FF2B5EF4-FFF2-40B4-BE49-F238E27FC236}">
                    <a16:creationId xmlns:a16="http://schemas.microsoft.com/office/drawing/2014/main" id="{D897FD70-B228-4529-9A3E-5DEDAFCBA2DA}"/>
                  </a:ext>
                </a:extLst>
              </p:cNvPr>
              <p:cNvSpPr/>
              <p:nvPr/>
            </p:nvSpPr>
            <p:spPr>
              <a:xfrm>
                <a:off x="2627689" y="3383234"/>
                <a:ext cx="484116" cy="476147"/>
              </a:xfrm>
              <a:prstGeom prst="ellipse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44" name="直線單箭頭接點 18">
                <a:extLst>
                  <a:ext uri="{FF2B5EF4-FFF2-40B4-BE49-F238E27FC236}">
                    <a16:creationId xmlns:a16="http://schemas.microsoft.com/office/drawing/2014/main" id="{E76571A4-F9B7-46F2-9C47-12FFB0973BDF}"/>
                  </a:ext>
                </a:extLst>
              </p:cNvPr>
              <p:cNvCxnSpPr>
                <a:endCxn id="36" idx="4"/>
              </p:cNvCxnSpPr>
              <p:nvPr/>
            </p:nvCxnSpPr>
            <p:spPr>
              <a:xfrm flipV="1">
                <a:off x="1333567" y="5122315"/>
                <a:ext cx="0" cy="708229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5" name="直線單箭頭接點 19">
                <a:extLst>
                  <a:ext uri="{FF2B5EF4-FFF2-40B4-BE49-F238E27FC236}">
                    <a16:creationId xmlns:a16="http://schemas.microsoft.com/office/drawing/2014/main" id="{5BCA742C-EFEB-41EB-9B45-2F36A8195100}"/>
                  </a:ext>
                </a:extLst>
              </p:cNvPr>
              <p:cNvCxnSpPr/>
              <p:nvPr/>
            </p:nvCxnSpPr>
            <p:spPr>
              <a:xfrm flipV="1">
                <a:off x="2078597" y="5112033"/>
                <a:ext cx="0" cy="708229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6" name="直線單箭頭接點 20">
                <a:extLst>
                  <a:ext uri="{FF2B5EF4-FFF2-40B4-BE49-F238E27FC236}">
                    <a16:creationId xmlns:a16="http://schemas.microsoft.com/office/drawing/2014/main" id="{FA1438FE-B42F-47C4-97AE-D19D0FC727C8}"/>
                  </a:ext>
                </a:extLst>
              </p:cNvPr>
              <p:cNvCxnSpPr/>
              <p:nvPr/>
            </p:nvCxnSpPr>
            <p:spPr>
              <a:xfrm flipV="1">
                <a:off x="3303861" y="5128445"/>
                <a:ext cx="0" cy="708229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7" name="直線單箭頭接點 21">
                <a:extLst>
                  <a:ext uri="{FF2B5EF4-FFF2-40B4-BE49-F238E27FC236}">
                    <a16:creationId xmlns:a16="http://schemas.microsoft.com/office/drawing/2014/main" id="{62DCCF0E-6FBC-4412-9676-0EEC326BA814}"/>
                  </a:ext>
                </a:extLst>
              </p:cNvPr>
              <p:cNvCxnSpPr>
                <a:endCxn id="38" idx="4"/>
              </p:cNvCxnSpPr>
              <p:nvPr/>
            </p:nvCxnSpPr>
            <p:spPr>
              <a:xfrm flipH="1" flipV="1">
                <a:off x="2078597" y="5142674"/>
                <a:ext cx="1164518" cy="687870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8" name="直線單箭頭接點 22">
                <a:extLst>
                  <a:ext uri="{FF2B5EF4-FFF2-40B4-BE49-F238E27FC236}">
                    <a16:creationId xmlns:a16="http://schemas.microsoft.com/office/drawing/2014/main" id="{38DDC894-8B12-428C-9DF0-F2AB1B9FB50A}"/>
                  </a:ext>
                </a:extLst>
              </p:cNvPr>
              <p:cNvCxnSpPr/>
              <p:nvPr/>
            </p:nvCxnSpPr>
            <p:spPr>
              <a:xfrm flipH="1" flipV="1">
                <a:off x="1349851" y="5128445"/>
                <a:ext cx="1951605" cy="732740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9" name="直線單箭頭接點 23">
                <a:extLst>
                  <a:ext uri="{FF2B5EF4-FFF2-40B4-BE49-F238E27FC236}">
                    <a16:creationId xmlns:a16="http://schemas.microsoft.com/office/drawing/2014/main" id="{08189D60-1D93-4749-973A-B307D9094441}"/>
                  </a:ext>
                </a:extLst>
              </p:cNvPr>
              <p:cNvCxnSpPr>
                <a:endCxn id="38" idx="4"/>
              </p:cNvCxnSpPr>
              <p:nvPr/>
            </p:nvCxnSpPr>
            <p:spPr>
              <a:xfrm flipV="1">
                <a:off x="1337430" y="5142674"/>
                <a:ext cx="741167" cy="731073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0" name="直線單箭頭接點 24">
                <a:extLst>
                  <a:ext uri="{FF2B5EF4-FFF2-40B4-BE49-F238E27FC236}">
                    <a16:creationId xmlns:a16="http://schemas.microsoft.com/office/drawing/2014/main" id="{C5A6D7BE-8B04-49F3-910F-9223B200C343}"/>
                  </a:ext>
                </a:extLst>
              </p:cNvPr>
              <p:cNvCxnSpPr>
                <a:endCxn id="40" idx="4"/>
              </p:cNvCxnSpPr>
              <p:nvPr/>
            </p:nvCxnSpPr>
            <p:spPr>
              <a:xfrm flipV="1">
                <a:off x="2071100" y="5130113"/>
                <a:ext cx="1252906" cy="713378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1" name="直線單箭頭接點 25">
                <a:extLst>
                  <a:ext uri="{FF2B5EF4-FFF2-40B4-BE49-F238E27FC236}">
                    <a16:creationId xmlns:a16="http://schemas.microsoft.com/office/drawing/2014/main" id="{44D509DA-B492-4F9F-A40E-AA4D110FAE17}"/>
                  </a:ext>
                </a:extLst>
              </p:cNvPr>
              <p:cNvCxnSpPr>
                <a:endCxn id="36" idx="4"/>
              </p:cNvCxnSpPr>
              <p:nvPr/>
            </p:nvCxnSpPr>
            <p:spPr>
              <a:xfrm flipH="1" flipV="1">
                <a:off x="1333567" y="5122315"/>
                <a:ext cx="664283" cy="721176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2" name="直線單箭頭接點 26">
                <a:extLst>
                  <a:ext uri="{FF2B5EF4-FFF2-40B4-BE49-F238E27FC236}">
                    <a16:creationId xmlns:a16="http://schemas.microsoft.com/office/drawing/2014/main" id="{D42E80C5-111F-46EB-AA22-1CFF45674C73}"/>
                  </a:ext>
                </a:extLst>
              </p:cNvPr>
              <p:cNvCxnSpPr>
                <a:stCxn id="36" idx="0"/>
                <a:endCxn id="42" idx="4"/>
              </p:cNvCxnSpPr>
              <p:nvPr/>
            </p:nvCxnSpPr>
            <p:spPr>
              <a:xfrm flipV="1">
                <a:off x="1333567" y="3873610"/>
                <a:ext cx="422225" cy="772558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3" name="直線單箭頭接點 27">
                <a:extLst>
                  <a:ext uri="{FF2B5EF4-FFF2-40B4-BE49-F238E27FC236}">
                    <a16:creationId xmlns:a16="http://schemas.microsoft.com/office/drawing/2014/main" id="{326F9202-0B8E-44F6-A384-4361BDCD20BE}"/>
                  </a:ext>
                </a:extLst>
              </p:cNvPr>
              <p:cNvCxnSpPr>
                <a:stCxn id="38" idx="0"/>
                <a:endCxn id="42" idx="4"/>
              </p:cNvCxnSpPr>
              <p:nvPr/>
            </p:nvCxnSpPr>
            <p:spPr>
              <a:xfrm flipH="1" flipV="1">
                <a:off x="1755792" y="3873610"/>
                <a:ext cx="322805" cy="792917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4" name="直線單箭頭接點 28">
                <a:extLst>
                  <a:ext uri="{FF2B5EF4-FFF2-40B4-BE49-F238E27FC236}">
                    <a16:creationId xmlns:a16="http://schemas.microsoft.com/office/drawing/2014/main" id="{305D80BD-6046-4FBD-8106-756FE913B0EB}"/>
                  </a:ext>
                </a:extLst>
              </p:cNvPr>
              <p:cNvCxnSpPr>
                <a:stCxn id="40" idx="0"/>
                <a:endCxn id="42" idx="4"/>
              </p:cNvCxnSpPr>
              <p:nvPr/>
            </p:nvCxnSpPr>
            <p:spPr>
              <a:xfrm flipH="1" flipV="1">
                <a:off x="1755792" y="3873610"/>
                <a:ext cx="1568214" cy="780356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5" name="直線單箭頭接點 29">
                <a:extLst>
                  <a:ext uri="{FF2B5EF4-FFF2-40B4-BE49-F238E27FC236}">
                    <a16:creationId xmlns:a16="http://schemas.microsoft.com/office/drawing/2014/main" id="{575543B6-1906-4D6D-BD5F-27FE2C1AE2C7}"/>
                  </a:ext>
                </a:extLst>
              </p:cNvPr>
              <p:cNvCxnSpPr>
                <a:stCxn id="40" idx="0"/>
                <a:endCxn id="43" idx="4"/>
              </p:cNvCxnSpPr>
              <p:nvPr/>
            </p:nvCxnSpPr>
            <p:spPr>
              <a:xfrm flipH="1" flipV="1">
                <a:off x="2869747" y="3859381"/>
                <a:ext cx="454259" cy="794585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6" name="直線單箭頭接點 30">
                <a:extLst>
                  <a:ext uri="{FF2B5EF4-FFF2-40B4-BE49-F238E27FC236}">
                    <a16:creationId xmlns:a16="http://schemas.microsoft.com/office/drawing/2014/main" id="{64150023-7069-4A27-BEFD-E7AA31CEC4B1}"/>
                  </a:ext>
                </a:extLst>
              </p:cNvPr>
              <p:cNvCxnSpPr>
                <a:stCxn id="38" idx="0"/>
                <a:endCxn id="43" idx="4"/>
              </p:cNvCxnSpPr>
              <p:nvPr/>
            </p:nvCxnSpPr>
            <p:spPr>
              <a:xfrm flipV="1">
                <a:off x="2078597" y="3859381"/>
                <a:ext cx="791150" cy="807146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7" name="直線單箭頭接點 31">
                <a:extLst>
                  <a:ext uri="{FF2B5EF4-FFF2-40B4-BE49-F238E27FC236}">
                    <a16:creationId xmlns:a16="http://schemas.microsoft.com/office/drawing/2014/main" id="{216FBBC7-A356-4677-A4E0-42D1EC799533}"/>
                  </a:ext>
                </a:extLst>
              </p:cNvPr>
              <p:cNvCxnSpPr>
                <a:stCxn id="36" idx="0"/>
                <a:endCxn id="43" idx="4"/>
              </p:cNvCxnSpPr>
              <p:nvPr/>
            </p:nvCxnSpPr>
            <p:spPr>
              <a:xfrm flipV="1">
                <a:off x="1333567" y="3859381"/>
                <a:ext cx="1536180" cy="786787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20" name="文字方塊 86">
              <a:extLst>
                <a:ext uri="{FF2B5EF4-FFF2-40B4-BE49-F238E27FC236}">
                  <a16:creationId xmlns:a16="http://schemas.microsoft.com/office/drawing/2014/main" id="{E5C936B7-A023-40C5-9C93-D5AC15504691}"/>
                </a:ext>
              </a:extLst>
            </p:cNvPr>
            <p:cNvSpPr txBox="1"/>
            <p:nvPr/>
          </p:nvSpPr>
          <p:spPr>
            <a:xfrm>
              <a:off x="1276935" y="6126818"/>
              <a:ext cx="2477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rPr>
                <a:t>Shallow</a:t>
              </a: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cxnSp>
          <p:nvCxnSpPr>
            <p:cNvPr id="21" name="直線單箭頭接點 88">
              <a:extLst>
                <a:ext uri="{FF2B5EF4-FFF2-40B4-BE49-F238E27FC236}">
                  <a16:creationId xmlns:a16="http://schemas.microsoft.com/office/drawing/2014/main" id="{61385AFD-C16C-4B00-A052-0CA1F2CF9AE9}"/>
                </a:ext>
              </a:extLst>
            </p:cNvPr>
            <p:cNvCxnSpPr/>
            <p:nvPr/>
          </p:nvCxnSpPr>
          <p:spPr>
            <a:xfrm flipV="1">
              <a:off x="2022770" y="2826808"/>
              <a:ext cx="8602" cy="397294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直線單箭頭接點 89">
              <a:extLst>
                <a:ext uri="{FF2B5EF4-FFF2-40B4-BE49-F238E27FC236}">
                  <a16:creationId xmlns:a16="http://schemas.microsoft.com/office/drawing/2014/main" id="{957369A3-2959-4A67-BEFE-EE9B44FE0BB2}"/>
                </a:ext>
              </a:extLst>
            </p:cNvPr>
            <p:cNvCxnSpPr/>
            <p:nvPr/>
          </p:nvCxnSpPr>
          <p:spPr>
            <a:xfrm flipV="1">
              <a:off x="3151277" y="2795203"/>
              <a:ext cx="8602" cy="397294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橢圓 92">
              <a:extLst>
                <a:ext uri="{FF2B5EF4-FFF2-40B4-BE49-F238E27FC236}">
                  <a16:creationId xmlns:a16="http://schemas.microsoft.com/office/drawing/2014/main" id="{8FA3EC65-E826-4EA1-992F-40867CBC451A}"/>
                </a:ext>
              </a:extLst>
            </p:cNvPr>
            <p:cNvSpPr/>
            <p:nvPr/>
          </p:nvSpPr>
          <p:spPr>
            <a:xfrm>
              <a:off x="533220" y="4405331"/>
              <a:ext cx="484116" cy="476147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4" name="橢圓 93">
              <a:extLst>
                <a:ext uri="{FF2B5EF4-FFF2-40B4-BE49-F238E27FC236}">
                  <a16:creationId xmlns:a16="http://schemas.microsoft.com/office/drawing/2014/main" id="{177E8755-E7D6-415F-AAD2-D74D4029033B}"/>
                </a:ext>
              </a:extLst>
            </p:cNvPr>
            <p:cNvSpPr/>
            <p:nvPr/>
          </p:nvSpPr>
          <p:spPr>
            <a:xfrm>
              <a:off x="4195437" y="4450170"/>
              <a:ext cx="484116" cy="476147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cxnSp>
          <p:nvCxnSpPr>
            <p:cNvPr id="26" name="直線單箭頭接點 94">
              <a:extLst>
                <a:ext uri="{FF2B5EF4-FFF2-40B4-BE49-F238E27FC236}">
                  <a16:creationId xmlns:a16="http://schemas.microsoft.com/office/drawing/2014/main" id="{C450F6B0-8B6A-490E-BEBF-F257911F9CE0}"/>
                </a:ext>
              </a:extLst>
            </p:cNvPr>
            <p:cNvCxnSpPr>
              <a:endCxn id="24" idx="3"/>
            </p:cNvCxnSpPr>
            <p:nvPr/>
          </p:nvCxnSpPr>
          <p:spPr>
            <a:xfrm flipV="1">
              <a:off x="3541139" y="4856587"/>
              <a:ext cx="725195" cy="83109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線單箭頭接點 98">
              <a:extLst>
                <a:ext uri="{FF2B5EF4-FFF2-40B4-BE49-F238E27FC236}">
                  <a16:creationId xmlns:a16="http://schemas.microsoft.com/office/drawing/2014/main" id="{EDF2CAD0-1F87-4BE0-868A-0A000160E875}"/>
                </a:ext>
              </a:extLst>
            </p:cNvPr>
            <p:cNvCxnSpPr>
              <a:endCxn id="23" idx="4"/>
            </p:cNvCxnSpPr>
            <p:nvPr/>
          </p:nvCxnSpPr>
          <p:spPr>
            <a:xfrm flipH="1" flipV="1">
              <a:off x="775278" y="4881478"/>
              <a:ext cx="2819573" cy="806201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直線單箭頭接點 102">
              <a:extLst>
                <a:ext uri="{FF2B5EF4-FFF2-40B4-BE49-F238E27FC236}">
                  <a16:creationId xmlns:a16="http://schemas.microsoft.com/office/drawing/2014/main" id="{8D7444ED-9BA8-4523-BAEF-2F8B76CC1CAB}"/>
                </a:ext>
              </a:extLst>
            </p:cNvPr>
            <p:cNvCxnSpPr>
              <a:endCxn id="24" idx="3"/>
            </p:cNvCxnSpPr>
            <p:nvPr/>
          </p:nvCxnSpPr>
          <p:spPr>
            <a:xfrm flipV="1">
              <a:off x="2346118" y="4856587"/>
              <a:ext cx="1920216" cy="795016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9" name="直線單箭頭接點 106">
              <a:extLst>
                <a:ext uri="{FF2B5EF4-FFF2-40B4-BE49-F238E27FC236}">
                  <a16:creationId xmlns:a16="http://schemas.microsoft.com/office/drawing/2014/main" id="{991AD5B9-2A19-454A-A84E-9A5C6F44B544}"/>
                </a:ext>
              </a:extLst>
            </p:cNvPr>
            <p:cNvCxnSpPr>
              <a:endCxn id="23" idx="4"/>
            </p:cNvCxnSpPr>
            <p:nvPr/>
          </p:nvCxnSpPr>
          <p:spPr>
            <a:xfrm flipH="1" flipV="1">
              <a:off x="775278" y="4881478"/>
              <a:ext cx="1565332" cy="794716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直線單箭頭接點 109">
              <a:extLst>
                <a:ext uri="{FF2B5EF4-FFF2-40B4-BE49-F238E27FC236}">
                  <a16:creationId xmlns:a16="http://schemas.microsoft.com/office/drawing/2014/main" id="{A7C7CDE6-1447-4B6E-A385-78A25073F4F6}"/>
                </a:ext>
              </a:extLst>
            </p:cNvPr>
            <p:cNvCxnSpPr>
              <a:endCxn id="24" idx="3"/>
            </p:cNvCxnSpPr>
            <p:nvPr/>
          </p:nvCxnSpPr>
          <p:spPr>
            <a:xfrm flipV="1">
              <a:off x="1577134" y="4856587"/>
              <a:ext cx="2689200" cy="795016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1" name="直線單箭頭接點 112">
              <a:extLst>
                <a:ext uri="{FF2B5EF4-FFF2-40B4-BE49-F238E27FC236}">
                  <a16:creationId xmlns:a16="http://schemas.microsoft.com/office/drawing/2014/main" id="{4F2FBCCB-D418-4020-B592-82DE1B69CBA4}"/>
                </a:ext>
              </a:extLst>
            </p:cNvPr>
            <p:cNvCxnSpPr>
              <a:endCxn id="23" idx="4"/>
            </p:cNvCxnSpPr>
            <p:nvPr/>
          </p:nvCxnSpPr>
          <p:spPr>
            <a:xfrm flipH="1" flipV="1">
              <a:off x="775278" y="4881478"/>
              <a:ext cx="803632" cy="7589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直線單箭頭接點 115">
              <a:extLst>
                <a:ext uri="{FF2B5EF4-FFF2-40B4-BE49-F238E27FC236}">
                  <a16:creationId xmlns:a16="http://schemas.microsoft.com/office/drawing/2014/main" id="{E418149A-64A9-4CC6-BAFF-46A799E4B793}"/>
                </a:ext>
              </a:extLst>
            </p:cNvPr>
            <p:cNvCxnSpPr>
              <a:stCxn id="24" idx="0"/>
            </p:cNvCxnSpPr>
            <p:nvPr/>
          </p:nvCxnSpPr>
          <p:spPr>
            <a:xfrm flipH="1" flipV="1">
              <a:off x="3222223" y="3701326"/>
              <a:ext cx="1215272" cy="748844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" name="直線單箭頭接點 118">
              <a:extLst>
                <a:ext uri="{FF2B5EF4-FFF2-40B4-BE49-F238E27FC236}">
                  <a16:creationId xmlns:a16="http://schemas.microsoft.com/office/drawing/2014/main" id="{98C573FB-4B90-4DA8-A2DD-FB21FBD25CE8}"/>
                </a:ext>
              </a:extLst>
            </p:cNvPr>
            <p:cNvCxnSpPr>
              <a:stCxn id="24" idx="0"/>
            </p:cNvCxnSpPr>
            <p:nvPr/>
          </p:nvCxnSpPr>
          <p:spPr>
            <a:xfrm flipH="1" flipV="1">
              <a:off x="2117281" y="3675932"/>
              <a:ext cx="2320214" cy="774238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直線單箭頭接點 121">
              <a:extLst>
                <a:ext uri="{FF2B5EF4-FFF2-40B4-BE49-F238E27FC236}">
                  <a16:creationId xmlns:a16="http://schemas.microsoft.com/office/drawing/2014/main" id="{F53DBC8C-AED8-457A-A9AA-70431B356E4A}"/>
                </a:ext>
              </a:extLst>
            </p:cNvPr>
            <p:cNvCxnSpPr>
              <a:endCxn id="43" idx="4"/>
            </p:cNvCxnSpPr>
            <p:nvPr/>
          </p:nvCxnSpPr>
          <p:spPr>
            <a:xfrm flipV="1">
              <a:off x="856319" y="3638656"/>
              <a:ext cx="2273452" cy="811514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線單箭頭接點 123">
              <a:extLst>
                <a:ext uri="{FF2B5EF4-FFF2-40B4-BE49-F238E27FC236}">
                  <a16:creationId xmlns:a16="http://schemas.microsoft.com/office/drawing/2014/main" id="{E5200035-607B-4807-97A9-33E50F6C95EF}"/>
                </a:ext>
              </a:extLst>
            </p:cNvPr>
            <p:cNvCxnSpPr>
              <a:stCxn id="23" idx="0"/>
            </p:cNvCxnSpPr>
            <p:nvPr/>
          </p:nvCxnSpPr>
          <p:spPr>
            <a:xfrm flipV="1">
              <a:off x="775278" y="3679127"/>
              <a:ext cx="1189281" cy="726204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3C68E5A-7905-40F5-9DC1-F15814605B95}"/>
              </a:ext>
            </a:extLst>
          </p:cNvPr>
          <p:cNvGrpSpPr/>
          <p:nvPr/>
        </p:nvGrpSpPr>
        <p:grpSpPr>
          <a:xfrm>
            <a:off x="8453618" y="1199702"/>
            <a:ext cx="2524903" cy="5049935"/>
            <a:chOff x="5353554" y="1354637"/>
            <a:chExt cx="2524903" cy="5049935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3B6A573-30AA-4DFA-B03F-E1C22B6F1446}"/>
                </a:ext>
              </a:extLst>
            </p:cNvPr>
            <p:cNvSpPr/>
            <p:nvPr/>
          </p:nvSpPr>
          <p:spPr>
            <a:xfrm rot="5400000">
              <a:off x="6258518" y="4245522"/>
              <a:ext cx="714976" cy="252490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kern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409B349-616E-4AAD-8ED8-617AC9B1ECF2}"/>
                </a:ext>
              </a:extLst>
            </p:cNvPr>
            <p:cNvSpPr/>
            <p:nvPr/>
          </p:nvSpPr>
          <p:spPr>
            <a:xfrm rot="5400000">
              <a:off x="6256132" y="3413088"/>
              <a:ext cx="714976" cy="196789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kern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F6C68D6-5300-4013-AAD4-E19B3477D4BE}"/>
                </a:ext>
              </a:extLst>
            </p:cNvPr>
            <p:cNvSpPr/>
            <p:nvPr/>
          </p:nvSpPr>
          <p:spPr>
            <a:xfrm rot="5400000">
              <a:off x="6264275" y="2303199"/>
              <a:ext cx="714976" cy="198417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kern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FFCE729-198F-44D8-BFDA-7793B19C4ECA}"/>
                </a:ext>
              </a:extLst>
            </p:cNvPr>
            <p:cNvSpPr/>
            <p:nvPr/>
          </p:nvSpPr>
          <p:spPr>
            <a:xfrm rot="5400000">
              <a:off x="6221829" y="1155427"/>
              <a:ext cx="714976" cy="1769606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kern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44">
              <a:extLst>
                <a:ext uri="{FF2B5EF4-FFF2-40B4-BE49-F238E27FC236}">
                  <a16:creationId xmlns:a16="http://schemas.microsoft.com/office/drawing/2014/main" id="{BDC017C7-7525-47B1-AD43-A39DC23E81F3}"/>
                </a:ext>
              </a:extLst>
            </p:cNvPr>
            <p:cNvGrpSpPr/>
            <p:nvPr/>
          </p:nvGrpSpPr>
          <p:grpSpPr>
            <a:xfrm>
              <a:off x="5523521" y="5105052"/>
              <a:ext cx="2283266" cy="556872"/>
              <a:chOff x="755858" y="5735182"/>
              <a:chExt cx="2283266" cy="556872"/>
            </a:xfrm>
          </p:grpSpPr>
          <p:grpSp>
            <p:nvGrpSpPr>
              <p:cNvPr id="73" name="群組 76">
                <a:extLst>
                  <a:ext uri="{FF2B5EF4-FFF2-40B4-BE49-F238E27FC236}">
                    <a16:creationId xmlns:a16="http://schemas.microsoft.com/office/drawing/2014/main" id="{3C843980-FBB8-4D9D-A8F3-794CE7CBF6C1}"/>
                  </a:ext>
                </a:extLst>
              </p:cNvPr>
              <p:cNvGrpSpPr/>
              <p:nvPr/>
            </p:nvGrpSpPr>
            <p:grpSpPr>
              <a:xfrm>
                <a:off x="755858" y="5895047"/>
                <a:ext cx="289125" cy="383103"/>
                <a:chOff x="2268775" y="3538012"/>
                <a:chExt cx="289125" cy="383103"/>
              </a:xfrm>
            </p:grpSpPr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DA182243-D186-48D4-A3B2-04EDD7279BEB}"/>
                    </a:ext>
                  </a:extLst>
                </p:cNvPr>
                <p:cNvSpPr/>
                <p:nvPr/>
              </p:nvSpPr>
              <p:spPr>
                <a:xfrm>
                  <a:off x="2268775" y="3617002"/>
                  <a:ext cx="289125" cy="284365"/>
                </a:xfrm>
                <a:prstGeom prst="rect">
                  <a:avLst/>
                </a:prstGeom>
                <a:gradFill rotWithShape="1">
                  <a:gsLst>
                    <a:gs pos="0">
                      <a:srgbClr val="FFC000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FFC000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FFC000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  <p:graphicFrame>
              <p:nvGraphicFramePr>
                <p:cNvPr id="82" name="Object 12">
                  <a:extLst>
                    <a:ext uri="{FF2B5EF4-FFF2-40B4-BE49-F238E27FC236}">
                      <a16:creationId xmlns:a16="http://schemas.microsoft.com/office/drawing/2014/main" id="{9388C8FE-2251-4124-9844-E527E0DA4E7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79483" y="3538012"/>
                <a:ext cx="274401" cy="38310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5473" name="方程式" r:id="rId10" imgW="152280" imgH="215640" progId="Equation.3">
                        <p:embed/>
                      </p:oleObj>
                    </mc:Choice>
                    <mc:Fallback>
                      <p:oleObj name="方程式" r:id="rId10" imgW="152280" imgH="215640" progId="Equation.3">
                        <p:embed/>
                        <p:pic>
                          <p:nvPicPr>
                            <p:cNvPr id="43" name="Object 12">
                              <a:extLst>
                                <a:ext uri="{FF2B5EF4-FFF2-40B4-BE49-F238E27FC236}">
                                  <a16:creationId xmlns:a16="http://schemas.microsoft.com/office/drawing/2014/main" id="{3F073C7E-0B64-40F0-8336-CFDBAD62720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79483" y="3538012"/>
                              <a:ext cx="274401" cy="383103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74" name="群組 77">
                <a:extLst>
                  <a:ext uri="{FF2B5EF4-FFF2-40B4-BE49-F238E27FC236}">
                    <a16:creationId xmlns:a16="http://schemas.microsoft.com/office/drawing/2014/main" id="{9CE895FC-4EB9-47D8-9739-B665CC6A3A83}"/>
                  </a:ext>
                </a:extLst>
              </p:cNvPr>
              <p:cNvGrpSpPr/>
              <p:nvPr/>
            </p:nvGrpSpPr>
            <p:grpSpPr>
              <a:xfrm>
                <a:off x="1456763" y="5895047"/>
                <a:ext cx="317234" cy="383104"/>
                <a:chOff x="2263870" y="4021266"/>
                <a:chExt cx="317234" cy="383104"/>
              </a:xfrm>
            </p:grpSpPr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B59C97B4-E308-40E2-96BA-62BAF04502E5}"/>
                    </a:ext>
                  </a:extLst>
                </p:cNvPr>
                <p:cNvSpPr/>
                <p:nvPr/>
              </p:nvSpPr>
              <p:spPr>
                <a:xfrm>
                  <a:off x="2263870" y="4089974"/>
                  <a:ext cx="289125" cy="284365"/>
                </a:xfrm>
                <a:prstGeom prst="rect">
                  <a:avLst/>
                </a:prstGeom>
                <a:gradFill rotWithShape="1">
                  <a:gsLst>
                    <a:gs pos="0">
                      <a:srgbClr val="FFC000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FFC000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FFC000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  <p:graphicFrame>
              <p:nvGraphicFramePr>
                <p:cNvPr id="80" name="Object 12">
                  <a:extLst>
                    <a:ext uri="{FF2B5EF4-FFF2-40B4-BE49-F238E27FC236}">
                      <a16:creationId xmlns:a16="http://schemas.microsoft.com/office/drawing/2014/main" id="{870E4E73-BD7C-4E2C-959D-93F132B868D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83948" y="4021266"/>
                <a:ext cx="297156" cy="38310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5474" name="方程式" r:id="rId11" imgW="164880" imgH="215640" progId="Equation.3">
                        <p:embed/>
                      </p:oleObj>
                    </mc:Choice>
                    <mc:Fallback>
                      <p:oleObj name="方程式" r:id="rId11" imgW="164880" imgH="215640" progId="Equation.3">
                        <p:embed/>
                        <p:pic>
                          <p:nvPicPr>
                            <p:cNvPr id="41" name="Object 12">
                              <a:extLst>
                                <a:ext uri="{FF2B5EF4-FFF2-40B4-BE49-F238E27FC236}">
                                  <a16:creationId xmlns:a16="http://schemas.microsoft.com/office/drawing/2014/main" id="{6D3527FE-DA99-4B50-B14F-95D1E995ABD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3948" y="4021266"/>
                              <a:ext cx="297156" cy="38310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75" name="文字方塊 78">
                <a:extLst>
                  <a:ext uri="{FF2B5EF4-FFF2-40B4-BE49-F238E27FC236}">
                    <a16:creationId xmlns:a16="http://schemas.microsoft.com/office/drawing/2014/main" id="{7D798DA7-40F6-412D-B087-E4BC076F2B1D}"/>
                  </a:ext>
                </a:extLst>
              </p:cNvPr>
              <p:cNvSpPr txBox="1"/>
              <p:nvPr/>
            </p:nvSpPr>
            <p:spPr>
              <a:xfrm>
                <a:off x="1728860" y="5735182"/>
                <a:ext cx="10613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rPr>
                  <a:t>……</a:t>
                </a:r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76" name="群組 79">
                <a:extLst>
                  <a:ext uri="{FF2B5EF4-FFF2-40B4-BE49-F238E27FC236}">
                    <a16:creationId xmlns:a16="http://schemas.microsoft.com/office/drawing/2014/main" id="{8E29AF4F-3BC4-4B2B-A8B1-682E94F2496A}"/>
                  </a:ext>
                </a:extLst>
              </p:cNvPr>
              <p:cNvGrpSpPr/>
              <p:nvPr/>
            </p:nvGrpSpPr>
            <p:grpSpPr>
              <a:xfrm>
                <a:off x="2687405" y="5886570"/>
                <a:ext cx="351719" cy="405484"/>
                <a:chOff x="2257778" y="5192060"/>
                <a:chExt cx="351719" cy="405484"/>
              </a:xfrm>
            </p:grpSpPr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612D120E-9DDA-4895-AD3C-818DEAABBC1C}"/>
                    </a:ext>
                  </a:extLst>
                </p:cNvPr>
                <p:cNvSpPr/>
                <p:nvPr/>
              </p:nvSpPr>
              <p:spPr>
                <a:xfrm>
                  <a:off x="2257778" y="5273306"/>
                  <a:ext cx="289125" cy="284365"/>
                </a:xfrm>
                <a:prstGeom prst="rect">
                  <a:avLst/>
                </a:prstGeom>
                <a:gradFill rotWithShape="1">
                  <a:gsLst>
                    <a:gs pos="0">
                      <a:srgbClr val="FFC000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FFC000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FFC000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  <p:graphicFrame>
              <p:nvGraphicFramePr>
                <p:cNvPr id="78" name="Object 12">
                  <a:extLst>
                    <a:ext uri="{FF2B5EF4-FFF2-40B4-BE49-F238E27FC236}">
                      <a16:creationId xmlns:a16="http://schemas.microsoft.com/office/drawing/2014/main" id="{754B9DAD-6085-46EA-94F0-D6033F0912A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66830" y="5192060"/>
                <a:ext cx="342667" cy="40548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5475" name="方程式" r:id="rId12" imgW="190440" imgH="228600" progId="Equation.3">
                        <p:embed/>
                      </p:oleObj>
                    </mc:Choice>
                    <mc:Fallback>
                      <p:oleObj name="方程式" r:id="rId12" imgW="190440" imgH="228600" progId="Equation.3">
                        <p:embed/>
                        <p:pic>
                          <p:nvPicPr>
                            <p:cNvPr id="39" name="Object 12">
                              <a:extLst>
                                <a:ext uri="{FF2B5EF4-FFF2-40B4-BE49-F238E27FC236}">
                                  <a16:creationId xmlns:a16="http://schemas.microsoft.com/office/drawing/2014/main" id="{4B95AB7F-7C14-492B-9219-64F1760CC54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66830" y="5192060"/>
                              <a:ext cx="342667" cy="40548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83" name="橢圓 45">
              <a:extLst>
                <a:ext uri="{FF2B5EF4-FFF2-40B4-BE49-F238E27FC236}">
                  <a16:creationId xmlns:a16="http://schemas.microsoft.com/office/drawing/2014/main" id="{D19142AD-44A3-4B42-B669-D7487A7685E3}"/>
                </a:ext>
              </a:extLst>
            </p:cNvPr>
            <p:cNvSpPr/>
            <p:nvPr/>
          </p:nvSpPr>
          <p:spPr>
            <a:xfrm>
              <a:off x="5821876" y="4180967"/>
              <a:ext cx="484116" cy="476147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kern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84" name="橢圓 46">
              <a:extLst>
                <a:ext uri="{FF2B5EF4-FFF2-40B4-BE49-F238E27FC236}">
                  <a16:creationId xmlns:a16="http://schemas.microsoft.com/office/drawing/2014/main" id="{1AA7E4ED-D8A5-4A19-8193-BEC954B4B1EE}"/>
                </a:ext>
              </a:extLst>
            </p:cNvPr>
            <p:cNvSpPr/>
            <p:nvPr/>
          </p:nvSpPr>
          <p:spPr>
            <a:xfrm>
              <a:off x="6937186" y="4148144"/>
              <a:ext cx="484116" cy="476147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kern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cxnSp>
          <p:nvCxnSpPr>
            <p:cNvPr id="85" name="直線單箭頭接點 49">
              <a:extLst>
                <a:ext uri="{FF2B5EF4-FFF2-40B4-BE49-F238E27FC236}">
                  <a16:creationId xmlns:a16="http://schemas.microsoft.com/office/drawing/2014/main" id="{8D4621E9-C9D8-4798-835C-F4D12092E3D7}"/>
                </a:ext>
              </a:extLst>
            </p:cNvPr>
            <p:cNvCxnSpPr/>
            <p:nvPr/>
          </p:nvCxnSpPr>
          <p:spPr>
            <a:xfrm flipH="1" flipV="1">
              <a:off x="6049932" y="4683947"/>
              <a:ext cx="341060" cy="64968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6" name="直線單箭頭接點 50">
              <a:extLst>
                <a:ext uri="{FF2B5EF4-FFF2-40B4-BE49-F238E27FC236}">
                  <a16:creationId xmlns:a16="http://schemas.microsoft.com/office/drawing/2014/main" id="{2A938EFD-3D71-453D-B437-9E7E76C1D5BA}"/>
                </a:ext>
              </a:extLst>
            </p:cNvPr>
            <p:cNvCxnSpPr>
              <a:endCxn id="84" idx="4"/>
            </p:cNvCxnSpPr>
            <p:nvPr/>
          </p:nvCxnSpPr>
          <p:spPr>
            <a:xfrm flipH="1" flipV="1">
              <a:off x="7179244" y="4624291"/>
              <a:ext cx="437011" cy="725747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7" name="直線單箭頭接點 51">
              <a:extLst>
                <a:ext uri="{FF2B5EF4-FFF2-40B4-BE49-F238E27FC236}">
                  <a16:creationId xmlns:a16="http://schemas.microsoft.com/office/drawing/2014/main" id="{029A2BAB-C4F3-4D06-A5BA-271D8200933F}"/>
                </a:ext>
              </a:extLst>
            </p:cNvPr>
            <p:cNvCxnSpPr>
              <a:endCxn id="83" idx="4"/>
            </p:cNvCxnSpPr>
            <p:nvPr/>
          </p:nvCxnSpPr>
          <p:spPr>
            <a:xfrm flipH="1" flipV="1">
              <a:off x="6063934" y="4657114"/>
              <a:ext cx="1571012" cy="745219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8" name="直線單箭頭接點 53">
              <a:extLst>
                <a:ext uri="{FF2B5EF4-FFF2-40B4-BE49-F238E27FC236}">
                  <a16:creationId xmlns:a16="http://schemas.microsoft.com/office/drawing/2014/main" id="{9FA0835C-EBEB-493A-B2EA-D9D4202C1439}"/>
                </a:ext>
              </a:extLst>
            </p:cNvPr>
            <p:cNvCxnSpPr>
              <a:stCxn id="82" idx="0"/>
              <a:endCxn id="83" idx="4"/>
            </p:cNvCxnSpPr>
            <p:nvPr/>
          </p:nvCxnSpPr>
          <p:spPr>
            <a:xfrm flipV="1">
              <a:off x="5671429" y="4657114"/>
              <a:ext cx="392505" cy="60780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9" name="直線單箭頭接點 54">
              <a:extLst>
                <a:ext uri="{FF2B5EF4-FFF2-40B4-BE49-F238E27FC236}">
                  <a16:creationId xmlns:a16="http://schemas.microsoft.com/office/drawing/2014/main" id="{F95003DD-C70F-449F-A441-D404670770B2}"/>
                </a:ext>
              </a:extLst>
            </p:cNvPr>
            <p:cNvCxnSpPr>
              <a:stCxn id="80" idx="0"/>
              <a:endCxn id="84" idx="4"/>
            </p:cNvCxnSpPr>
            <p:nvPr/>
          </p:nvCxnSpPr>
          <p:spPr>
            <a:xfrm flipV="1">
              <a:off x="6393082" y="4624291"/>
              <a:ext cx="786162" cy="640626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0" name="橢圓 56">
              <a:extLst>
                <a:ext uri="{FF2B5EF4-FFF2-40B4-BE49-F238E27FC236}">
                  <a16:creationId xmlns:a16="http://schemas.microsoft.com/office/drawing/2014/main" id="{C4130BF9-95D7-43CB-90C0-FC83ADB775CE}"/>
                </a:ext>
              </a:extLst>
            </p:cNvPr>
            <p:cNvSpPr/>
            <p:nvPr/>
          </p:nvSpPr>
          <p:spPr>
            <a:xfrm>
              <a:off x="5801173" y="3019553"/>
              <a:ext cx="484116" cy="476147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kern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91" name="橢圓 57">
              <a:extLst>
                <a:ext uri="{FF2B5EF4-FFF2-40B4-BE49-F238E27FC236}">
                  <a16:creationId xmlns:a16="http://schemas.microsoft.com/office/drawing/2014/main" id="{4045A0BC-80B8-40FE-B843-2863AFFA1CA5}"/>
                </a:ext>
              </a:extLst>
            </p:cNvPr>
            <p:cNvSpPr/>
            <p:nvPr/>
          </p:nvSpPr>
          <p:spPr>
            <a:xfrm>
              <a:off x="6926682" y="3037937"/>
              <a:ext cx="484116" cy="476147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kern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92" name="橢圓 60">
              <a:extLst>
                <a:ext uri="{FF2B5EF4-FFF2-40B4-BE49-F238E27FC236}">
                  <a16:creationId xmlns:a16="http://schemas.microsoft.com/office/drawing/2014/main" id="{00127164-5A38-4F42-8A6A-653889131494}"/>
                </a:ext>
              </a:extLst>
            </p:cNvPr>
            <p:cNvSpPr/>
            <p:nvPr/>
          </p:nvSpPr>
          <p:spPr>
            <a:xfrm>
              <a:off x="5803578" y="1767205"/>
              <a:ext cx="484116" cy="476147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kern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93" name="橢圓 61">
              <a:extLst>
                <a:ext uri="{FF2B5EF4-FFF2-40B4-BE49-F238E27FC236}">
                  <a16:creationId xmlns:a16="http://schemas.microsoft.com/office/drawing/2014/main" id="{E015E989-8082-41CF-8DC1-9DA21AFFF67C}"/>
                </a:ext>
              </a:extLst>
            </p:cNvPr>
            <p:cNvSpPr/>
            <p:nvPr/>
          </p:nvSpPr>
          <p:spPr>
            <a:xfrm>
              <a:off x="6917533" y="1752976"/>
              <a:ext cx="484116" cy="476147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kern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cxnSp>
          <p:nvCxnSpPr>
            <p:cNvPr id="94" name="直線單箭頭接點 62">
              <a:extLst>
                <a:ext uri="{FF2B5EF4-FFF2-40B4-BE49-F238E27FC236}">
                  <a16:creationId xmlns:a16="http://schemas.microsoft.com/office/drawing/2014/main" id="{23E90AFC-D672-4C5A-9CE1-5BB72FEEB1C0}"/>
                </a:ext>
              </a:extLst>
            </p:cNvPr>
            <p:cNvCxnSpPr>
              <a:stCxn id="90" idx="0"/>
              <a:endCxn id="92" idx="4"/>
            </p:cNvCxnSpPr>
            <p:nvPr/>
          </p:nvCxnSpPr>
          <p:spPr>
            <a:xfrm flipV="1">
              <a:off x="6043231" y="2243352"/>
              <a:ext cx="2405" cy="776201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5" name="直線單箭頭接點 63">
              <a:extLst>
                <a:ext uri="{FF2B5EF4-FFF2-40B4-BE49-F238E27FC236}">
                  <a16:creationId xmlns:a16="http://schemas.microsoft.com/office/drawing/2014/main" id="{80072558-C0A0-4B1E-9197-1BF7A6D1EA67}"/>
                </a:ext>
              </a:extLst>
            </p:cNvPr>
            <p:cNvCxnSpPr>
              <a:stCxn id="91" idx="0"/>
              <a:endCxn id="92" idx="4"/>
            </p:cNvCxnSpPr>
            <p:nvPr/>
          </p:nvCxnSpPr>
          <p:spPr>
            <a:xfrm flipH="1" flipV="1">
              <a:off x="6045636" y="2243352"/>
              <a:ext cx="1123104" cy="794585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直線單箭頭接點 66">
              <a:extLst>
                <a:ext uri="{FF2B5EF4-FFF2-40B4-BE49-F238E27FC236}">
                  <a16:creationId xmlns:a16="http://schemas.microsoft.com/office/drawing/2014/main" id="{8C88DFF6-D57D-4C77-910E-6147996B196B}"/>
                </a:ext>
              </a:extLst>
            </p:cNvPr>
            <p:cNvCxnSpPr>
              <a:stCxn id="91" idx="0"/>
              <a:endCxn id="93" idx="4"/>
            </p:cNvCxnSpPr>
            <p:nvPr/>
          </p:nvCxnSpPr>
          <p:spPr>
            <a:xfrm flipH="1" flipV="1">
              <a:off x="7159591" y="2229123"/>
              <a:ext cx="9149" cy="808814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7" name="直線單箭頭接點 67">
              <a:extLst>
                <a:ext uri="{FF2B5EF4-FFF2-40B4-BE49-F238E27FC236}">
                  <a16:creationId xmlns:a16="http://schemas.microsoft.com/office/drawing/2014/main" id="{1701A0B0-6908-463B-B48B-79834EFF49B2}"/>
                </a:ext>
              </a:extLst>
            </p:cNvPr>
            <p:cNvCxnSpPr>
              <a:stCxn id="90" idx="0"/>
              <a:endCxn id="93" idx="4"/>
            </p:cNvCxnSpPr>
            <p:nvPr/>
          </p:nvCxnSpPr>
          <p:spPr>
            <a:xfrm flipV="1">
              <a:off x="6043231" y="2229123"/>
              <a:ext cx="1116360" cy="79043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8" name="文字方塊 87">
              <a:extLst>
                <a:ext uri="{FF2B5EF4-FFF2-40B4-BE49-F238E27FC236}">
                  <a16:creationId xmlns:a16="http://schemas.microsoft.com/office/drawing/2014/main" id="{FE528410-1BEC-4A55-8EE1-56566962B5EC}"/>
                </a:ext>
              </a:extLst>
            </p:cNvPr>
            <p:cNvSpPr txBox="1"/>
            <p:nvPr/>
          </p:nvSpPr>
          <p:spPr>
            <a:xfrm>
              <a:off x="5371758" y="5881352"/>
              <a:ext cx="2477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Deep</a:t>
              </a:r>
              <a:endParaRPr lang="zh-TW" altLang="en-US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cxnSp>
          <p:nvCxnSpPr>
            <p:cNvPr id="99" name="直線單箭頭接點 90">
              <a:extLst>
                <a:ext uri="{FF2B5EF4-FFF2-40B4-BE49-F238E27FC236}">
                  <a16:creationId xmlns:a16="http://schemas.microsoft.com/office/drawing/2014/main" id="{BA41D194-87C3-49E5-BA29-1712CC666F7D}"/>
                </a:ext>
              </a:extLst>
            </p:cNvPr>
            <p:cNvCxnSpPr/>
            <p:nvPr/>
          </p:nvCxnSpPr>
          <p:spPr>
            <a:xfrm flipV="1">
              <a:off x="6045636" y="1368866"/>
              <a:ext cx="8602" cy="397294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0" name="直線單箭頭接點 91">
              <a:extLst>
                <a:ext uri="{FF2B5EF4-FFF2-40B4-BE49-F238E27FC236}">
                  <a16:creationId xmlns:a16="http://schemas.microsoft.com/office/drawing/2014/main" id="{6374F3B4-F996-429B-98E2-0EC33495080B}"/>
                </a:ext>
              </a:extLst>
            </p:cNvPr>
            <p:cNvCxnSpPr/>
            <p:nvPr/>
          </p:nvCxnSpPr>
          <p:spPr>
            <a:xfrm flipV="1">
              <a:off x="7168740" y="1354637"/>
              <a:ext cx="8602" cy="397294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直線單箭頭接點 136">
              <a:extLst>
                <a:ext uri="{FF2B5EF4-FFF2-40B4-BE49-F238E27FC236}">
                  <a16:creationId xmlns:a16="http://schemas.microsoft.com/office/drawing/2014/main" id="{FEDB34A3-4C3D-4251-BB6B-3CFE7BA39C3C}"/>
                </a:ext>
              </a:extLst>
            </p:cNvPr>
            <p:cNvCxnSpPr/>
            <p:nvPr/>
          </p:nvCxnSpPr>
          <p:spPr>
            <a:xfrm flipV="1">
              <a:off x="6043231" y="3423381"/>
              <a:ext cx="2405" cy="776201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2" name="直線單箭頭接點 137">
              <a:extLst>
                <a:ext uri="{FF2B5EF4-FFF2-40B4-BE49-F238E27FC236}">
                  <a16:creationId xmlns:a16="http://schemas.microsoft.com/office/drawing/2014/main" id="{F53F28F0-1766-4161-AA42-A081C4013CE0}"/>
                </a:ext>
              </a:extLst>
            </p:cNvPr>
            <p:cNvCxnSpPr/>
            <p:nvPr/>
          </p:nvCxnSpPr>
          <p:spPr>
            <a:xfrm flipH="1" flipV="1">
              <a:off x="6045636" y="3423381"/>
              <a:ext cx="1123104" cy="794585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3" name="直線單箭頭接點 138">
              <a:extLst>
                <a:ext uri="{FF2B5EF4-FFF2-40B4-BE49-F238E27FC236}">
                  <a16:creationId xmlns:a16="http://schemas.microsoft.com/office/drawing/2014/main" id="{BE91CCA7-E773-4868-A59F-590B4098E9BB}"/>
                </a:ext>
              </a:extLst>
            </p:cNvPr>
            <p:cNvCxnSpPr/>
            <p:nvPr/>
          </p:nvCxnSpPr>
          <p:spPr>
            <a:xfrm flipH="1" flipV="1">
              <a:off x="7159591" y="3409152"/>
              <a:ext cx="9149" cy="808814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4" name="直線單箭頭接點 139">
              <a:extLst>
                <a:ext uri="{FF2B5EF4-FFF2-40B4-BE49-F238E27FC236}">
                  <a16:creationId xmlns:a16="http://schemas.microsoft.com/office/drawing/2014/main" id="{A7CAB0D2-A020-492F-A40D-6B5FFFF3E3EF}"/>
                </a:ext>
              </a:extLst>
            </p:cNvPr>
            <p:cNvCxnSpPr/>
            <p:nvPr/>
          </p:nvCxnSpPr>
          <p:spPr>
            <a:xfrm flipV="1">
              <a:off x="6043231" y="3409152"/>
              <a:ext cx="1116360" cy="79043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05" name="左-右雙向箭號 42">
            <a:extLst>
              <a:ext uri="{FF2B5EF4-FFF2-40B4-BE49-F238E27FC236}">
                <a16:creationId xmlns:a16="http://schemas.microsoft.com/office/drawing/2014/main" id="{174756D5-F424-411B-8D1E-E57CB38D81AC}"/>
              </a:ext>
            </a:extLst>
          </p:cNvPr>
          <p:cNvSpPr/>
          <p:nvPr/>
        </p:nvSpPr>
        <p:spPr>
          <a:xfrm>
            <a:off x="5232605" y="2655008"/>
            <a:ext cx="2739458" cy="672579"/>
          </a:xfrm>
          <a:prstGeom prst="leftRightArrow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6" name="动作按钮: 帮助 10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4242E13-7678-4C78-9E4E-1971B1EF507E}"/>
              </a:ext>
            </a:extLst>
          </p:cNvPr>
          <p:cNvSpPr/>
          <p:nvPr/>
        </p:nvSpPr>
        <p:spPr>
          <a:xfrm>
            <a:off x="6301344" y="1499315"/>
            <a:ext cx="601980" cy="1203960"/>
          </a:xfrm>
          <a:prstGeom prst="actionButtonHelp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088971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10.4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深度神经网络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为什么要用深度网络？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108" name="表格 107">
            <a:extLst>
              <a:ext uri="{FF2B5EF4-FFF2-40B4-BE49-F238E27FC236}">
                <a16:creationId xmlns:a16="http://schemas.microsoft.com/office/drawing/2014/main" id="{47FC559A-5B01-4988-AA8B-EBA5D134B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111134"/>
              </p:ext>
            </p:extLst>
          </p:nvPr>
        </p:nvGraphicFramePr>
        <p:xfrm>
          <a:off x="2783488" y="1724653"/>
          <a:ext cx="7288600" cy="4023360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5B9BD5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5B9BD5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5B9BD5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effectLst/>
              </a:tblPr>
              <a:tblGrid>
                <a:gridCol w="182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Layer</a:t>
                      </a:r>
                      <a:r>
                        <a:rPr lang="en-US" altLang="zh-TW" sz="2400" baseline="0" dirty="0"/>
                        <a:t> X</a:t>
                      </a:r>
                      <a:r>
                        <a:rPr lang="en-US" altLang="zh-TW" sz="2400" dirty="0"/>
                        <a:t> Size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Word Error Rate (%)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Layer</a:t>
                      </a:r>
                      <a:r>
                        <a:rPr lang="en-US" altLang="zh-TW" sz="2400" baseline="0" dirty="0"/>
                        <a:t> X</a:t>
                      </a:r>
                      <a:r>
                        <a:rPr lang="en-US" altLang="zh-TW" sz="2400" dirty="0"/>
                        <a:t> Size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Word Error Rate (%)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24.2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2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20.4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3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18.4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4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17.8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5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17.2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 X 3772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22.5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7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17.1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 X 4634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22.6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 X</a:t>
                      </a:r>
                      <a:r>
                        <a:rPr lang="en-US" altLang="zh-TW" sz="2400" baseline="0" dirty="0"/>
                        <a:t> 16k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22.1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左-右雙向箭號 2">
            <a:extLst>
              <a:ext uri="{FF2B5EF4-FFF2-40B4-BE49-F238E27FC236}">
                <a16:creationId xmlns:a16="http://schemas.microsoft.com/office/drawing/2014/main" id="{D3093529-FB01-41D6-9FC1-3941C4A72084}"/>
              </a:ext>
            </a:extLst>
          </p:cNvPr>
          <p:cNvSpPr/>
          <p:nvPr/>
        </p:nvSpPr>
        <p:spPr>
          <a:xfrm>
            <a:off x="5951046" y="4475928"/>
            <a:ext cx="696686" cy="290286"/>
          </a:xfrm>
          <a:prstGeom prst="leftRightArrow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左-右雙向箭號 6">
            <a:extLst>
              <a:ext uri="{FF2B5EF4-FFF2-40B4-BE49-F238E27FC236}">
                <a16:creationId xmlns:a16="http://schemas.microsoft.com/office/drawing/2014/main" id="{FB869EBE-3931-4998-BC6E-F711761982A5}"/>
              </a:ext>
            </a:extLst>
          </p:cNvPr>
          <p:cNvSpPr/>
          <p:nvPr/>
        </p:nvSpPr>
        <p:spPr>
          <a:xfrm>
            <a:off x="5951046" y="4901150"/>
            <a:ext cx="696686" cy="290286"/>
          </a:xfrm>
          <a:prstGeom prst="leftRightArrow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4B851F-D3F8-45B6-8AA3-5656952A3A3A}"/>
              </a:ext>
            </a:extLst>
          </p:cNvPr>
          <p:cNvSpPr/>
          <p:nvPr/>
        </p:nvSpPr>
        <p:spPr>
          <a:xfrm>
            <a:off x="6426994" y="5268028"/>
            <a:ext cx="3644300" cy="46788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583157F-C4EA-490C-B49F-7B05E2E3D900}"/>
              </a:ext>
            </a:extLst>
          </p:cNvPr>
          <p:cNvSpPr/>
          <p:nvPr/>
        </p:nvSpPr>
        <p:spPr>
          <a:xfrm>
            <a:off x="2783488" y="2529363"/>
            <a:ext cx="3644300" cy="46788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B80FB0A-6341-4F62-8B82-E219088D15CA}"/>
              </a:ext>
            </a:extLst>
          </p:cNvPr>
          <p:cNvSpPr/>
          <p:nvPr/>
        </p:nvSpPr>
        <p:spPr>
          <a:xfrm>
            <a:off x="2783488" y="2989900"/>
            <a:ext cx="3644300" cy="46788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524849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10.4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深度神经网络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B05F677-88DB-4383-A5AA-D66C376D3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521" y="1166912"/>
            <a:ext cx="9144000" cy="480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95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10.4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深度神经网络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787" y="1018384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深度</a:t>
            </a: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学习存在的挑战和关键技术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23373937-E0E5-4291-A252-B6D5DBD23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7596" y="1697109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如何设计或确定网络结构</a:t>
            </a:r>
            <a:endParaRPr kumimoji="0" lang="en-US" sz="24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3914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10.4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深度神经网络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787" y="1018384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深度学习存在的挑战和关键技术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23373937-E0E5-4291-A252-B6D5DBD23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7596" y="1697109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如何设计或确定网络结构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59FD122-E995-44C6-A0DE-6D7C15E6D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570" y="2220329"/>
            <a:ext cx="58293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670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10.4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深度神经网络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787" y="1018384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深度学习存在的挑战和关键技术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23373937-E0E5-4291-A252-B6D5DBD23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7596" y="1697109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如何设计或确定网络结构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79FED57-A597-4889-8AF4-F6ED7AC5F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0390" y="2289736"/>
            <a:ext cx="106774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“领域知识”有助于选择网络结构，如计算机视觉中常常用卷积神经网络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2E8E8E-756F-44EC-9FA7-83420931AA68}"/>
              </a:ext>
            </a:extLst>
          </p:cNvPr>
          <p:cNvGrpSpPr/>
          <p:nvPr/>
        </p:nvGrpSpPr>
        <p:grpSpPr>
          <a:xfrm>
            <a:off x="6096000" y="3789278"/>
            <a:ext cx="2520280" cy="1781941"/>
            <a:chOff x="2843808" y="3212976"/>
            <a:chExt cx="2520280" cy="1781941"/>
          </a:xfrm>
        </p:grpSpPr>
        <p:sp>
          <p:nvSpPr>
            <p:cNvPr id="13" name="思想气泡: 云 12">
              <a:extLst>
                <a:ext uri="{FF2B5EF4-FFF2-40B4-BE49-F238E27FC236}">
                  <a16:creationId xmlns:a16="http://schemas.microsoft.com/office/drawing/2014/main" id="{B9BB7A11-24CE-40DB-A6FD-3C3EEC3DD8A2}"/>
                </a:ext>
              </a:extLst>
            </p:cNvPr>
            <p:cNvSpPr/>
            <p:nvPr/>
          </p:nvSpPr>
          <p:spPr>
            <a:xfrm>
              <a:off x="2843808" y="3212976"/>
              <a:ext cx="2520280" cy="1781941"/>
            </a:xfrm>
            <a:prstGeom prst="cloudCallout">
              <a:avLst>
                <a:gd name="adj1" fmla="val 118824"/>
                <a:gd name="adj2" fmla="val -110151"/>
              </a:avLst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2400" kern="100" dirty="0">
                <a:ea typeface="宋体"/>
                <a:cs typeface="Times New Roman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747B050-D9AC-4BFC-8384-FD3F3E03E9B8}"/>
                </a:ext>
              </a:extLst>
            </p:cNvPr>
            <p:cNvSpPr txBox="1"/>
            <p:nvPr/>
          </p:nvSpPr>
          <p:spPr>
            <a:xfrm>
              <a:off x="3014225" y="3873113"/>
              <a:ext cx="23498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下次课详细讲解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621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10.4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深度神经网络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787" y="1018384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深度学习存在的挑战和关键技术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23373937-E0E5-4291-A252-B6D5DBD23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7596" y="1697109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如何设计或确定网络结构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79FED57-A597-4889-8AF4-F6ED7AC5F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0390" y="2289736"/>
            <a:ext cx="106774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“领域知识”有助于选择网络结构，如计算机视觉中常常用卷积神经网络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9E917BDC-1F70-46B7-ABFB-D3A6FAD4C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7597" y="2905780"/>
            <a:ext cx="57242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模型复杂度高影响泛化能力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E7751837-7A0C-4B36-9783-4EDF2D57C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64" y="3402325"/>
            <a:ext cx="8527076" cy="302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1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10.4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深度神经网络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787" y="951044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深度学习存在的挑战和关键技术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23373937-E0E5-4291-A252-B6D5DBD23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032" y="1484682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如何设计或确定网络结构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79FED57-A597-4889-8AF4-F6ED7AC5F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511" y="2025738"/>
            <a:ext cx="106774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“领域知识”有助于选择网络结构，如计算机视觉中常常用卷积神经网络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9E917BDC-1F70-46B7-ABFB-D3A6FAD4C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032" y="2476449"/>
            <a:ext cx="57242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模型复杂度高导致过拟合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E515BA4F-68AD-4D22-9D61-8BDEEBB9D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510" y="3022791"/>
            <a:ext cx="106774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“大数据”有助于增加训练集，提升泛化能力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254A488B-B990-45E2-8461-08D97A102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509" y="3518231"/>
            <a:ext cx="106774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“正则化”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—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如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Dropout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等手段，增强对噪声的容忍度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7F6DE6D2-AF4C-4B58-A771-B5CDD02A6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032" y="4007570"/>
            <a:ext cx="57242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模型复杂难以找到最优解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9677A4E0-BE2E-47A3-9F15-4815E6814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508" y="4543742"/>
            <a:ext cx="106774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仔细选择初始值，避免落入局部极值，包括预训练等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0FACF59E-E8EF-414E-A203-E5825FD2E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507" y="5005407"/>
            <a:ext cx="106774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防止梯度消失，采用合适的激活函数、设计更好的网络结构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831DE71E-1E1A-43D4-B584-97CC85FBD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032" y="5405517"/>
            <a:ext cx="57242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计算复杂度高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D012FAEE-44E8-43A0-B470-1174B36DF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506" y="5880134"/>
            <a:ext cx="106774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平行化、批量化、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GPU</a:t>
            </a:r>
            <a:r>
              <a:rPr lang="zh-CN" altLang="en-US" sz="2400" kern="0" dirty="0">
                <a:solidFill>
                  <a:srgbClr val="000000"/>
                </a:solidFill>
                <a:latin typeface="Arial" charset="0"/>
              </a:rPr>
              <a:t>等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21883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/>
          </p:cNvSpPr>
          <p:nvPr/>
        </p:nvSpPr>
        <p:spPr bwMode="auto">
          <a:xfrm>
            <a:off x="0" y="5589240"/>
            <a:ext cx="12192000" cy="864096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-24680" y="5425669"/>
            <a:ext cx="12216680" cy="357166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EB2B6">
                  <a:lumMod val="20000"/>
                  <a:lumOff val="80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8398"/>
            <a:ext cx="1349719" cy="4046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24680" y="6436962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   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11AAC-03BE-45BB-A5C8-11C5A0B0B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D2AA346-71C3-46A0-8EAE-8FA0E766EA69}"/>
              </a:ext>
            </a:extLst>
          </p:cNvPr>
          <p:cNvSpPr txBox="1">
            <a:spLocks/>
          </p:cNvSpPr>
          <p:nvPr/>
        </p:nvSpPr>
        <p:spPr bwMode="black">
          <a:xfrm>
            <a:off x="-24680" y="122882"/>
            <a:ext cx="11959517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/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第十讲 神经网络到深度学习</a:t>
            </a:r>
            <a:r>
              <a:rPr lang="en-US" altLang="zh-CN" kern="0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(</a:t>
            </a:r>
            <a:r>
              <a:rPr lang="en-US" altLang="zh-CN" sz="2800" i="1" kern="0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From Neural Networks to Deep Learning</a:t>
            </a:r>
            <a:r>
              <a:rPr lang="en-US" altLang="zh-CN" kern="0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)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Bold SemiConden" panose="020B0502040204020203" pitchFamily="34" charset="0"/>
              <a:ea typeface="黑体" pitchFamily="49" charset="-122"/>
              <a:cs typeface="+mj-cs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127D1D8-6341-42CB-881C-90316DB71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1772" y="1424196"/>
            <a:ext cx="8351837" cy="383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10.1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神经网络动机 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(Motivation of Neural Networks)</a:t>
            </a:r>
          </a:p>
          <a:p>
            <a:pPr marL="0" marR="0" lvl="0" indent="0" algn="l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       </a:t>
            </a:r>
            <a:r>
              <a: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多层网络结构具有更强的分类能力</a:t>
            </a:r>
            <a:endParaRPr kumimoji="0" lang="en-US" altLang="zh-CN" sz="24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lvl="0" fontAlgn="base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10.2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神经网络模型参数空间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(Neural Network Hypothesis)</a:t>
            </a:r>
          </a:p>
          <a:p>
            <a:pPr marL="0" marR="0" lvl="0" indent="0" algn="l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            </a:t>
            </a:r>
            <a:r>
              <a:rPr kumimoji="1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基于线性模型构建多层结构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lvl="0" fontAlgn="base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10.3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神经网络学习 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(Neural Network Learning)</a:t>
            </a:r>
          </a:p>
          <a:p>
            <a:pPr marL="0" marR="0" lvl="0" indent="0" algn="l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            </a:t>
            </a:r>
            <a:r>
              <a:rPr kumimoji="1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通过反向传播法有效实现梯度计算</a:t>
            </a:r>
            <a:endParaRPr kumimoji="1" lang="en-US" altLang="zh-CN" sz="24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 fontAlgn="base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10.4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深度神经网络 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(Deep Neural Networks)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            </a:t>
            </a:r>
            <a:r>
              <a:rPr kumimoji="1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介绍了其优越性和面临的挑战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602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神经网络动机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5" y="1028882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用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集成方式实现逻辑运算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C9C4ED0-A13C-4A4C-A8F7-74CB053CC638}"/>
              </a:ext>
            </a:extLst>
          </p:cNvPr>
          <p:cNvGrpSpPr/>
          <p:nvPr/>
        </p:nvGrpSpPr>
        <p:grpSpPr>
          <a:xfrm>
            <a:off x="5453648" y="1044396"/>
            <a:ext cx="5877292" cy="2451730"/>
            <a:chOff x="1907704" y="1541877"/>
            <a:chExt cx="5153161" cy="199139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AF4C994-6FBB-4F45-9295-0CB59F281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7704" y="1562281"/>
              <a:ext cx="1580355" cy="1565722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9D96CDF0-0372-4606-B504-5CBF60D48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0809" y="1541877"/>
              <a:ext cx="1638507" cy="1608442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24AD175-6B10-4723-BCE3-4E39FA8C8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58561" y="1562281"/>
              <a:ext cx="1602304" cy="1565722"/>
            </a:xfrm>
            <a:prstGeom prst="rect">
              <a:avLst/>
            </a:prstGeom>
          </p:spPr>
        </p:pic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6BDFCE18-BD49-48BE-8C7F-27DFDBCC3BBC}"/>
                </a:ext>
              </a:extLst>
            </p:cNvPr>
            <p:cNvCxnSpPr/>
            <p:nvPr/>
          </p:nvCxnSpPr>
          <p:spPr>
            <a:xfrm>
              <a:off x="3736812" y="3113549"/>
              <a:ext cx="1566500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3F2E9D5-8E5F-453F-9B54-AA1D83864615}"/>
                </a:ext>
              </a:extLst>
            </p:cNvPr>
            <p:cNvCxnSpPr/>
            <p:nvPr/>
          </p:nvCxnSpPr>
          <p:spPr>
            <a:xfrm>
              <a:off x="1907704" y="3102567"/>
              <a:ext cx="1566500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4377DBD-A6C7-4AAB-A003-920D24FBE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40856" y="3179641"/>
              <a:ext cx="4392488" cy="353633"/>
            </a:xfrm>
            <a:prstGeom prst="rect">
              <a:avLst/>
            </a:prstGeom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10A9CCE2-BAD8-4224-BC9C-26902714A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463717"/>
            <a:ext cx="5175465" cy="29656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97348A6-BB13-4B89-BAF7-9DF081E32F26}"/>
                  </a:ext>
                </a:extLst>
              </p:cNvPr>
              <p:cNvSpPr/>
              <p:nvPr/>
            </p:nvSpPr>
            <p:spPr>
              <a:xfrm>
                <a:off x="5483791" y="3739188"/>
                <a:ext cx="48810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9FD56D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−1+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97348A6-BB13-4B89-BAF7-9DF081E32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791" y="3739188"/>
                <a:ext cx="4881016" cy="461665"/>
              </a:xfrm>
              <a:prstGeom prst="rect">
                <a:avLst/>
              </a:prstGeom>
              <a:blipFill>
                <a:blip r:embed="rId8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39385D0-4EF1-4C78-8641-8E4FD1D584AC}"/>
                  </a:ext>
                </a:extLst>
              </p:cNvPr>
              <p:cNvSpPr/>
              <p:nvPr/>
            </p:nvSpPr>
            <p:spPr>
              <a:xfrm>
                <a:off x="5626559" y="4379611"/>
                <a:ext cx="3563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=+1: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39385D0-4EF1-4C78-8641-8E4FD1D584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559" y="4379611"/>
                <a:ext cx="3563796" cy="461665"/>
              </a:xfrm>
              <a:prstGeom prst="rect">
                <a:avLst/>
              </a:prstGeom>
              <a:blipFill>
                <a:blip r:embed="rId9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7509F35-60B0-4584-A87A-AE9B78E70E3F}"/>
                  </a:ext>
                </a:extLst>
              </p:cNvPr>
              <p:cNvSpPr/>
              <p:nvPr/>
            </p:nvSpPr>
            <p:spPr>
              <a:xfrm>
                <a:off x="9252252" y="4410726"/>
                <a:ext cx="16937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9FD56D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7509F35-60B0-4584-A87A-AE9B78E70E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2252" y="4410726"/>
                <a:ext cx="169379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393A88B-3881-4417-85A4-89F54E56E7C2}"/>
                  </a:ext>
                </a:extLst>
              </p:cNvPr>
              <p:cNvSpPr/>
              <p:nvPr/>
            </p:nvSpPr>
            <p:spPr>
              <a:xfrm>
                <a:off x="5629403" y="5056160"/>
                <a:ext cx="17334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𝑜𝑡h𝑒𝑟𝑤𝑖𝑠𝑒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393A88B-3881-4417-85A4-89F54E56E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403" y="5056160"/>
                <a:ext cx="173348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C5D72500-4522-40A4-B76A-44D7F34CD1D8}"/>
                  </a:ext>
                </a:extLst>
              </p:cNvPr>
              <p:cNvSpPr/>
              <p:nvPr/>
            </p:nvSpPr>
            <p:spPr>
              <a:xfrm>
                <a:off x="9252251" y="4999620"/>
                <a:ext cx="16937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9FD56D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C5D72500-4522-40A4-B76A-44D7F34CD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2251" y="4999620"/>
                <a:ext cx="169379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0E76388-FA09-4D51-8041-41D0FF6CB959}"/>
                  </a:ext>
                </a:extLst>
              </p:cNvPr>
              <p:cNvSpPr/>
              <p:nvPr/>
            </p:nvSpPr>
            <p:spPr>
              <a:xfrm>
                <a:off x="5626559" y="5712282"/>
                <a:ext cx="37756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9FD56D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𝐴𝑁𝐷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0E76388-FA09-4D51-8041-41D0FF6CB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559" y="5712282"/>
                <a:ext cx="3775649" cy="461665"/>
              </a:xfrm>
              <a:prstGeom prst="rect">
                <a:avLst/>
              </a:prstGeom>
              <a:blipFill>
                <a:blip r:embed="rId1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0">
            <a:extLst>
              <a:ext uri="{FF2B5EF4-FFF2-40B4-BE49-F238E27FC236}">
                <a16:creationId xmlns:a16="http://schemas.microsoft.com/office/drawing/2014/main" id="{0986FEE4-A808-41DC-83FA-C81B1AF9A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35" y="5637306"/>
            <a:ext cx="5481513" cy="523220"/>
          </a:xfrm>
          <a:prstGeom prst="rect">
            <a:avLst/>
          </a:prstGeom>
          <a:solidFill>
            <a:srgbClr val="FFD8D8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集成也能实现逻辑运算</a:t>
            </a:r>
            <a:r>
              <a:rPr kumimoji="0" lang="en-US" altLang="zh-CN" sz="280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OR</a:t>
            </a:r>
            <a:r>
              <a:rPr kumimoji="0" lang="zh-CN" altLang="en-US" sz="2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、</a:t>
            </a:r>
            <a:r>
              <a:rPr kumimoji="0" lang="en-US" altLang="zh-CN" sz="280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NOT</a:t>
            </a:r>
            <a:endParaRPr kumimoji="0" lang="en-US" sz="240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3204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神经网络动机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5" y="1028882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两层集成的强大能力：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0986FEE4-A808-41DC-83FA-C81B1AF9A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68" y="2054179"/>
            <a:ext cx="389382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足够多的感知器可得到光滑的非线性分类面</a:t>
            </a:r>
            <a:endParaRPr kumimoji="0" lang="en-US" sz="2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BA5149C-535A-4E5E-8D42-20EC37456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140" y="980865"/>
            <a:ext cx="8404860" cy="2060494"/>
          </a:xfrm>
          <a:prstGeom prst="rect">
            <a:avLst/>
          </a:prstGeom>
        </p:spPr>
      </p:pic>
      <p:sp>
        <p:nvSpPr>
          <p:cNvPr id="26" name="TextBox 20">
            <a:extLst>
              <a:ext uri="{FF2B5EF4-FFF2-40B4-BE49-F238E27FC236}">
                <a16:creationId xmlns:a16="http://schemas.microsoft.com/office/drawing/2014/main" id="{17799255-3CA0-428E-A44D-700FF2304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5" y="3858439"/>
            <a:ext cx="402912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两层集成的不足：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1E5CA58-877E-44F1-9953-EC2DD4C03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3891512"/>
            <a:ext cx="8536836" cy="2111541"/>
          </a:xfrm>
          <a:prstGeom prst="rect">
            <a:avLst/>
          </a:prstGeom>
        </p:spPr>
      </p:pic>
      <p:sp>
        <p:nvSpPr>
          <p:cNvPr id="30" name="TextBox 20">
            <a:extLst>
              <a:ext uri="{FF2B5EF4-FFF2-40B4-BE49-F238E27FC236}">
                <a16:creationId xmlns:a16="http://schemas.microsoft.com/office/drawing/2014/main" id="{3F207C2F-EBA9-4976-AA0C-6CAB966F1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37" y="4650437"/>
            <a:ext cx="389382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>
                <a:solidFill>
                  <a:srgbClr val="000000"/>
                </a:solidFill>
                <a:latin typeface="Arial" charset="0"/>
              </a:rPr>
              <a:t>在两层结构下，做不到“线性可分”，无法实现“异或</a:t>
            </a:r>
            <a:r>
              <a:rPr lang="en-US" altLang="zh-CN" sz="2800" kern="0" dirty="0">
                <a:solidFill>
                  <a:srgbClr val="000000"/>
                </a:solidFill>
                <a:latin typeface="Arial" charset="0"/>
              </a:rPr>
              <a:t>(</a:t>
            </a:r>
            <a:r>
              <a:rPr lang="en-US" altLang="zh-CN" sz="2800" i="1" kern="0" dirty="0">
                <a:solidFill>
                  <a:srgbClr val="000000"/>
                </a:solidFill>
                <a:latin typeface="Arial" charset="0"/>
              </a:rPr>
              <a:t>XOR</a:t>
            </a:r>
            <a:r>
              <a:rPr lang="en-US" altLang="zh-CN" sz="2800" kern="0" dirty="0">
                <a:solidFill>
                  <a:srgbClr val="000000"/>
                </a:solidFill>
                <a:latin typeface="Arial" charset="0"/>
              </a:rPr>
              <a:t>)</a:t>
            </a:r>
            <a:r>
              <a:rPr lang="zh-CN" altLang="en-US" sz="2800" kern="0" dirty="0">
                <a:solidFill>
                  <a:srgbClr val="000000"/>
                </a:solidFill>
                <a:latin typeface="Arial" charset="0"/>
              </a:rPr>
              <a:t>”逻辑</a:t>
            </a:r>
            <a:endParaRPr kumimoji="0" lang="en-US" sz="2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035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D45343B4-2ED7-4790-9426-CB3349A80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58" y="3485043"/>
            <a:ext cx="9144000" cy="27665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10.1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神经网络动机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5" y="1028882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如何实现“异或”逻辑？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0986FEE4-A808-41DC-83FA-C81B1AF9A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7079" y="1524357"/>
            <a:ext cx="780924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途径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：非线性变换</a:t>
            </a:r>
            <a:endParaRPr kumimoji="0" lang="en-US" sz="2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17799255-3CA0-428E-A44D-700FF2304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3000161"/>
            <a:ext cx="53912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多层感知机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基本的神经网络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3F207C2F-EBA9-4976-AA0C-6CAB966F1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8558" y="5458924"/>
            <a:ext cx="1274872" cy="523220"/>
          </a:xfrm>
          <a:prstGeom prst="rect">
            <a:avLst/>
          </a:prstGeom>
          <a:solidFill>
            <a:srgbClr val="DDE6FD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感知器</a:t>
            </a:r>
            <a:endParaRPr kumimoji="0" lang="en-US" sz="2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0844375A-8C44-4DF6-BFC8-B629952DBF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7079" y="2024583"/>
            <a:ext cx="92707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途径</a:t>
            </a:r>
            <a:r>
              <a:rPr lang="en-US" altLang="zh-CN" sz="2800" kern="0" dirty="0">
                <a:solidFill>
                  <a:srgbClr val="000000"/>
                </a:solidFill>
                <a:latin typeface="Arial" charset="0"/>
              </a:rPr>
              <a:t>2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：在两层实现简单逻辑基础上，再增加层数</a:t>
            </a:r>
            <a:endParaRPr kumimoji="0" lang="en-US" sz="2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AA456B3-B683-474D-9FCC-BE83DB27F38F}"/>
                  </a:ext>
                </a:extLst>
              </p:cNvPr>
              <p:cNvSpPr/>
              <p:nvPr/>
            </p:nvSpPr>
            <p:spPr>
              <a:xfrm>
                <a:off x="3171390" y="2501950"/>
                <a:ext cx="72967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𝑋𝑂𝑅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𝐴𝑁𝐷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𝐴𝑁𝐷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AA456B3-B683-474D-9FCC-BE83DB27F3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390" y="2501950"/>
                <a:ext cx="7296741" cy="46166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头: 右 3">
            <a:extLst>
              <a:ext uri="{FF2B5EF4-FFF2-40B4-BE49-F238E27FC236}">
                <a16:creationId xmlns:a16="http://schemas.microsoft.com/office/drawing/2014/main" id="{306D071C-FC40-48E3-81FB-83A85F25DDCB}"/>
              </a:ext>
            </a:extLst>
          </p:cNvPr>
          <p:cNvSpPr/>
          <p:nvPr/>
        </p:nvSpPr>
        <p:spPr>
          <a:xfrm>
            <a:off x="7481882" y="5535661"/>
            <a:ext cx="342900" cy="380194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D5BEABCB-564C-4D69-AF02-DAC176593CE8}"/>
              </a:ext>
            </a:extLst>
          </p:cNvPr>
          <p:cNvSpPr/>
          <p:nvPr/>
        </p:nvSpPr>
        <p:spPr>
          <a:xfrm>
            <a:off x="9741486" y="5506256"/>
            <a:ext cx="342900" cy="380194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23F059F-40A0-4925-A165-B875B883E2F9}"/>
              </a:ext>
            </a:extLst>
          </p:cNvPr>
          <p:cNvGrpSpPr/>
          <p:nvPr/>
        </p:nvGrpSpPr>
        <p:grpSpPr>
          <a:xfrm>
            <a:off x="10101826" y="4951378"/>
            <a:ext cx="2090174" cy="1404000"/>
            <a:chOff x="8847806" y="4995994"/>
            <a:chExt cx="2090174" cy="1404000"/>
          </a:xfrm>
        </p:grpSpPr>
        <p:sp>
          <p:nvSpPr>
            <p:cNvPr id="5" name="梯形 4">
              <a:extLst>
                <a:ext uri="{FF2B5EF4-FFF2-40B4-BE49-F238E27FC236}">
                  <a16:creationId xmlns:a16="http://schemas.microsoft.com/office/drawing/2014/main" id="{144D4B02-4AE2-4F90-8BF3-E090366ED95A}"/>
                </a:ext>
              </a:extLst>
            </p:cNvPr>
            <p:cNvSpPr/>
            <p:nvPr/>
          </p:nvSpPr>
          <p:spPr>
            <a:xfrm rot="16200000">
              <a:off x="9191980" y="4653994"/>
              <a:ext cx="1404000" cy="2088000"/>
            </a:xfrm>
            <a:prstGeom prst="trapezoid">
              <a:avLst/>
            </a:prstGeom>
            <a:solidFill>
              <a:srgbClr val="DDE6FD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2400" kern="100" dirty="0">
                <a:ea typeface="宋体"/>
                <a:cs typeface="Times New Roman"/>
              </a:endParaRP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2EA1931C-17EF-46AB-B8EC-9BA3ED3371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47806" y="5443291"/>
              <a:ext cx="2072734" cy="523220"/>
            </a:xfrm>
            <a:prstGeom prst="rect">
              <a:avLst/>
            </a:prstGeom>
            <a:solidFill>
              <a:srgbClr val="DDE6FD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多层感知机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962D220F-DFB8-4B79-87DE-4949A9B1AA3C}"/>
              </a:ext>
            </a:extLst>
          </p:cNvPr>
          <p:cNvGrpSpPr/>
          <p:nvPr/>
        </p:nvGrpSpPr>
        <p:grpSpPr>
          <a:xfrm>
            <a:off x="7813072" y="5344532"/>
            <a:ext cx="2072734" cy="703641"/>
            <a:chOff x="6268283" y="5353079"/>
            <a:chExt cx="2072734" cy="703641"/>
          </a:xfrm>
        </p:grpSpPr>
        <p:sp>
          <p:nvSpPr>
            <p:cNvPr id="22" name="梯形 21">
              <a:extLst>
                <a:ext uri="{FF2B5EF4-FFF2-40B4-BE49-F238E27FC236}">
                  <a16:creationId xmlns:a16="http://schemas.microsoft.com/office/drawing/2014/main" id="{A8B5B9CE-BE0C-45CE-9656-FB268933C5AB}"/>
                </a:ext>
              </a:extLst>
            </p:cNvPr>
            <p:cNvSpPr/>
            <p:nvPr/>
          </p:nvSpPr>
          <p:spPr>
            <a:xfrm rot="16200000">
              <a:off x="6883399" y="4768900"/>
              <a:ext cx="703641" cy="1872000"/>
            </a:xfrm>
            <a:prstGeom prst="trapezoid">
              <a:avLst/>
            </a:prstGeom>
            <a:solidFill>
              <a:srgbClr val="DDE6FD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2400" kern="100" dirty="0">
                <a:ea typeface="宋体"/>
                <a:cs typeface="Times New Roman"/>
              </a:endParaRPr>
            </a:p>
          </p:txBody>
        </p:sp>
        <p:sp>
          <p:nvSpPr>
            <p:cNvPr id="18" name="TextBox 20">
              <a:extLst>
                <a:ext uri="{FF2B5EF4-FFF2-40B4-BE49-F238E27FC236}">
                  <a16:creationId xmlns:a16="http://schemas.microsoft.com/office/drawing/2014/main" id="{270D5F32-EC1F-458F-AF30-231CA684C8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8283" y="5463661"/>
              <a:ext cx="207273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感知器集成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0217106"/>
      </p:ext>
    </p:extLst>
  </p:cSld>
  <p:clrMapOvr>
    <a:masterClrMapping/>
  </p:clrMapOvr>
</p:sld>
</file>

<file path=ppt/theme/theme1.xml><?xml version="1.0" encoding="utf-8"?>
<a:theme xmlns:a="http://schemas.openxmlformats.org/drawingml/2006/main" name="589tgp_health_light">
  <a:themeElements>
    <a:clrScheme name="s2 1">
      <a:dk1>
        <a:srgbClr val="000000"/>
      </a:dk1>
      <a:lt1>
        <a:srgbClr val="FFFFFF"/>
      </a:lt1>
      <a:dk2>
        <a:srgbClr val="5EB2B6"/>
      </a:dk2>
      <a:lt2>
        <a:srgbClr val="DED9CC"/>
      </a:lt2>
      <a:accent1>
        <a:srgbClr val="9FD56D"/>
      </a:accent1>
      <a:accent2>
        <a:srgbClr val="F4BC72"/>
      </a:accent2>
      <a:accent3>
        <a:srgbClr val="FFFFFF"/>
      </a:accent3>
      <a:accent4>
        <a:srgbClr val="000000"/>
      </a:accent4>
      <a:accent5>
        <a:srgbClr val="CDE7BA"/>
      </a:accent5>
      <a:accent6>
        <a:srgbClr val="DDAA67"/>
      </a:accent6>
      <a:hlink>
        <a:srgbClr val="F18FAB"/>
      </a:hlink>
      <a:folHlink>
        <a:srgbClr val="84A3E8"/>
      </a:folHlink>
    </a:clrScheme>
    <a:fontScheme name="s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defRPr sz="2400" kern="100" dirty="0" smtClean="0">
            <a:ea typeface="宋体"/>
            <a:cs typeface="Times New Roman"/>
          </a:defRPr>
        </a:defPPr>
      </a:lstStyle>
    </a:spDef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 smtClean="0"/>
        </a:defPPr>
      </a:lstStyle>
    </a:txDef>
  </a:objectDefaults>
  <a:extraClrSchemeLst>
    <a:extraClrScheme>
      <a:clrScheme name="s2 1">
        <a:dk1>
          <a:srgbClr val="000000"/>
        </a:dk1>
        <a:lt1>
          <a:srgbClr val="FFFFFF"/>
        </a:lt1>
        <a:dk2>
          <a:srgbClr val="5EB2B6"/>
        </a:dk2>
        <a:lt2>
          <a:srgbClr val="DED9CC"/>
        </a:lt2>
        <a:accent1>
          <a:srgbClr val="9FD56D"/>
        </a:accent1>
        <a:accent2>
          <a:srgbClr val="F4BC72"/>
        </a:accent2>
        <a:accent3>
          <a:srgbClr val="FFFFFF"/>
        </a:accent3>
        <a:accent4>
          <a:srgbClr val="000000"/>
        </a:accent4>
        <a:accent5>
          <a:srgbClr val="CDE7BA"/>
        </a:accent5>
        <a:accent6>
          <a:srgbClr val="DDAA67"/>
        </a:accent6>
        <a:hlink>
          <a:srgbClr val="F18FAB"/>
        </a:hlink>
        <a:folHlink>
          <a:srgbClr val="84A3E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2 2">
        <a:dk1>
          <a:srgbClr val="000000"/>
        </a:dk1>
        <a:lt1>
          <a:srgbClr val="FFFFFF"/>
        </a:lt1>
        <a:dk2>
          <a:srgbClr val="EA9148"/>
        </a:dk2>
        <a:lt2>
          <a:srgbClr val="DED9CC"/>
        </a:lt2>
        <a:accent1>
          <a:srgbClr val="E878C8"/>
        </a:accent1>
        <a:accent2>
          <a:srgbClr val="7DD7E9"/>
        </a:accent2>
        <a:accent3>
          <a:srgbClr val="FFFFFF"/>
        </a:accent3>
        <a:accent4>
          <a:srgbClr val="000000"/>
        </a:accent4>
        <a:accent5>
          <a:srgbClr val="F2BEE0"/>
        </a:accent5>
        <a:accent6>
          <a:srgbClr val="71C3D3"/>
        </a:accent6>
        <a:hlink>
          <a:srgbClr val="98E8B3"/>
        </a:hlink>
        <a:folHlink>
          <a:srgbClr val="E6C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2 3">
        <a:dk1>
          <a:srgbClr val="000000"/>
        </a:dk1>
        <a:lt1>
          <a:srgbClr val="FFFFFF"/>
        </a:lt1>
        <a:dk2>
          <a:srgbClr val="C889CD"/>
        </a:dk2>
        <a:lt2>
          <a:srgbClr val="DED9CC"/>
        </a:lt2>
        <a:accent1>
          <a:srgbClr val="72AFD8"/>
        </a:accent1>
        <a:accent2>
          <a:srgbClr val="80CAB1"/>
        </a:accent2>
        <a:accent3>
          <a:srgbClr val="FFFFFF"/>
        </a:accent3>
        <a:accent4>
          <a:srgbClr val="000000"/>
        </a:accent4>
        <a:accent5>
          <a:srgbClr val="BCD4E9"/>
        </a:accent5>
        <a:accent6>
          <a:srgbClr val="73B7A0"/>
        </a:accent6>
        <a:hlink>
          <a:srgbClr val="E1995D"/>
        </a:hlink>
        <a:folHlink>
          <a:srgbClr val="E587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7666</TotalTime>
  <Words>3406</Words>
  <Application>Microsoft Office PowerPoint</Application>
  <PresentationFormat>宽屏</PresentationFormat>
  <Paragraphs>952</Paragraphs>
  <Slides>68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68</vt:i4>
      </vt:variant>
    </vt:vector>
  </HeadingPairs>
  <TitlesOfParts>
    <vt:vector size="84" baseType="lpstr">
      <vt:lpstr>新細明體</vt:lpstr>
      <vt:lpstr>等线</vt:lpstr>
      <vt:lpstr>方正姚体</vt:lpstr>
      <vt:lpstr>仿宋</vt:lpstr>
      <vt:lpstr>黑体</vt:lpstr>
      <vt:lpstr>宋体</vt:lpstr>
      <vt:lpstr>Arial</vt:lpstr>
      <vt:lpstr>Bahnschrift SemiBold SemiConden</vt:lpstr>
      <vt:lpstr>Calibri</vt:lpstr>
      <vt:lpstr>Cambria Math</vt:lpstr>
      <vt:lpstr>Times New Roman</vt:lpstr>
      <vt:lpstr>Wingdings</vt:lpstr>
      <vt:lpstr>589tgp_health_light</vt:lpstr>
      <vt:lpstr>位图图像</vt:lpstr>
      <vt:lpstr>BMP 图像</vt:lpstr>
      <vt:lpstr>方程式</vt:lpstr>
      <vt:lpstr>模式识别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模式识别</dc:title>
  <dc:creator>transcend cao</dc:creator>
  <cp:lastModifiedBy>user</cp:lastModifiedBy>
  <cp:revision>659</cp:revision>
  <dcterms:created xsi:type="dcterms:W3CDTF">2021-04-27T01:44:47Z</dcterms:created>
  <dcterms:modified xsi:type="dcterms:W3CDTF">2024-05-07T01:28:30Z</dcterms:modified>
</cp:coreProperties>
</file>